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3" r:id="rId3"/>
  </p:sldMasterIdLst>
  <p:notesMasterIdLst>
    <p:notesMasterId r:id="rId19"/>
  </p:notesMasterIdLst>
  <p:sldIdLst>
    <p:sldId id="266" r:id="rId4"/>
    <p:sldId id="268" r:id="rId5"/>
    <p:sldId id="269" r:id="rId6"/>
    <p:sldId id="270" r:id="rId7"/>
    <p:sldId id="271" r:id="rId8"/>
    <p:sldId id="272" r:id="rId9"/>
    <p:sldId id="273" r:id="rId10"/>
    <p:sldId id="274" r:id="rId11"/>
    <p:sldId id="275" r:id="rId12"/>
    <p:sldId id="276" r:id="rId13"/>
    <p:sldId id="277" r:id="rId14"/>
    <p:sldId id="278" r:id="rId15"/>
    <p:sldId id="279" r:id="rId16"/>
    <p:sldId id="280" r:id="rId17"/>
    <p:sldId id="267" r:id="rId1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4796"/>
    <a:srgbClr val="E31E24"/>
    <a:srgbClr val="0E3CB0"/>
    <a:srgbClr val="3698CA"/>
    <a:srgbClr val="F2FD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51" autoAdjust="0"/>
  </p:normalViewPr>
  <p:slideViewPr>
    <p:cSldViewPr snapToGrid="0">
      <p:cViewPr>
        <p:scale>
          <a:sx n="90" d="100"/>
          <a:sy n="90" d="100"/>
        </p:scale>
        <p:origin x="546" y="6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5" d="100"/>
          <a:sy n="85" d="100"/>
        </p:scale>
        <p:origin x="380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E2B32E-C3E6-4FC4-9FF5-6C48E66A8365}"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ru-RU"/>
        </a:p>
      </dgm:t>
    </dgm:pt>
    <dgm:pt modelId="{638C97B5-3A93-4814-B251-D367531F7941}">
      <dgm:prSet phldrT="[Текст]" custT="1"/>
      <dgm:spPr/>
      <dgm:t>
        <a:bodyPr/>
        <a:lstStyle/>
        <a:p>
          <a:r>
            <a:rPr lang="ru-RU" sz="1700" b="1" dirty="0" smtClean="0"/>
            <a:t>Принцип профессиональной </a:t>
          </a:r>
          <a:r>
            <a:rPr lang="ru-RU" sz="1700" b="1" dirty="0" err="1" smtClean="0"/>
            <a:t>дополненности</a:t>
          </a:r>
          <a:r>
            <a:rPr lang="ru-RU" sz="1700" dirty="0" smtClean="0"/>
            <a:t> </a:t>
          </a:r>
          <a:endParaRPr lang="ru-RU" sz="1700" dirty="0"/>
        </a:p>
      </dgm:t>
    </dgm:pt>
    <dgm:pt modelId="{24AB99F3-3311-422B-8D96-DC8A334D41FA}" type="parTrans" cxnId="{B0BD7E7C-CED2-4B30-BFE7-44D5B2A0B302}">
      <dgm:prSet/>
      <dgm:spPr/>
      <dgm:t>
        <a:bodyPr/>
        <a:lstStyle/>
        <a:p>
          <a:endParaRPr lang="ru-RU"/>
        </a:p>
      </dgm:t>
    </dgm:pt>
    <dgm:pt modelId="{E045221D-05E6-47BC-B89E-77E386388670}" type="sibTrans" cxnId="{B0BD7E7C-CED2-4B30-BFE7-44D5B2A0B302}">
      <dgm:prSet/>
      <dgm:spPr/>
      <dgm:t>
        <a:bodyPr/>
        <a:lstStyle/>
        <a:p>
          <a:endParaRPr lang="ru-RU"/>
        </a:p>
      </dgm:t>
    </dgm:pt>
    <dgm:pt modelId="{B4C65FC8-0802-4421-8DD5-ADBA7023F761}">
      <dgm:prSet phldrT="[Текст]" custT="1"/>
      <dgm:spPr/>
      <dgm:t>
        <a:bodyPr/>
        <a:lstStyle/>
        <a:p>
          <a:r>
            <a:rPr lang="ru-RU" sz="1700" b="1" dirty="0" smtClean="0"/>
            <a:t>Принцип функциональной целесообразности</a:t>
          </a:r>
          <a:r>
            <a:rPr lang="ru-RU" sz="1700" dirty="0" smtClean="0"/>
            <a:t> </a:t>
          </a:r>
          <a:endParaRPr lang="ru-RU" sz="1700" dirty="0"/>
        </a:p>
      </dgm:t>
    </dgm:pt>
    <dgm:pt modelId="{AD8179E0-0C58-4F0E-8195-50E3F53F5113}" type="parTrans" cxnId="{27BBFEBC-C58C-4A66-9DE6-1435A0348CCE}">
      <dgm:prSet/>
      <dgm:spPr/>
      <dgm:t>
        <a:bodyPr/>
        <a:lstStyle/>
        <a:p>
          <a:endParaRPr lang="ru-RU"/>
        </a:p>
      </dgm:t>
    </dgm:pt>
    <dgm:pt modelId="{7EB63DCB-4B47-4153-98CF-6DF873680165}" type="sibTrans" cxnId="{27BBFEBC-C58C-4A66-9DE6-1435A0348CCE}">
      <dgm:prSet/>
      <dgm:spPr/>
      <dgm:t>
        <a:bodyPr/>
        <a:lstStyle/>
        <a:p>
          <a:endParaRPr lang="ru-RU"/>
        </a:p>
      </dgm:t>
    </dgm:pt>
    <dgm:pt modelId="{CBE97BA2-FDB2-4300-9449-18F0492C91BE}">
      <dgm:prSet phldrT="[Текст]" custT="1"/>
      <dgm:spPr/>
      <dgm:t>
        <a:bodyPr/>
        <a:lstStyle/>
        <a:p>
          <a:r>
            <a:rPr lang="ru-RU" sz="1700" b="1" dirty="0" smtClean="0"/>
            <a:t>Принцип информационной достаточности</a:t>
          </a:r>
          <a:r>
            <a:rPr lang="ru-RU" sz="1700" dirty="0" smtClean="0"/>
            <a:t> </a:t>
          </a:r>
          <a:endParaRPr lang="ru-RU" sz="1700" dirty="0"/>
        </a:p>
      </dgm:t>
    </dgm:pt>
    <dgm:pt modelId="{783D521A-246C-4E61-9A68-CB794FC928B9}" type="parTrans" cxnId="{E469B561-4697-43C3-888B-8AC040DA4F36}">
      <dgm:prSet/>
      <dgm:spPr/>
      <dgm:t>
        <a:bodyPr/>
        <a:lstStyle/>
        <a:p>
          <a:endParaRPr lang="ru-RU"/>
        </a:p>
      </dgm:t>
    </dgm:pt>
    <dgm:pt modelId="{5168A91D-19DD-442A-AF28-3E22A2409AF6}" type="sibTrans" cxnId="{E469B561-4697-43C3-888B-8AC040DA4F36}">
      <dgm:prSet/>
      <dgm:spPr/>
      <dgm:t>
        <a:bodyPr/>
        <a:lstStyle/>
        <a:p>
          <a:endParaRPr lang="ru-RU"/>
        </a:p>
      </dgm:t>
    </dgm:pt>
    <dgm:pt modelId="{10C3B730-6983-4F50-BB9F-FCECE26F1514}" type="pres">
      <dgm:prSet presAssocID="{F9E2B32E-C3E6-4FC4-9FF5-6C48E66A8365}" presName="Name0" presStyleCnt="0">
        <dgm:presLayoutVars>
          <dgm:dir/>
          <dgm:resizeHandles val="exact"/>
        </dgm:presLayoutVars>
      </dgm:prSet>
      <dgm:spPr/>
      <dgm:t>
        <a:bodyPr/>
        <a:lstStyle/>
        <a:p>
          <a:endParaRPr lang="ru-RU"/>
        </a:p>
      </dgm:t>
    </dgm:pt>
    <dgm:pt modelId="{AEE81046-35A8-44C1-8F0E-4287A9BB6C9B}" type="pres">
      <dgm:prSet presAssocID="{638C97B5-3A93-4814-B251-D367531F7941}" presName="composite" presStyleCnt="0"/>
      <dgm:spPr/>
    </dgm:pt>
    <dgm:pt modelId="{CFC7BD92-80FB-4762-A4B6-0C19874D19F8}" type="pres">
      <dgm:prSet presAssocID="{638C97B5-3A93-4814-B251-D367531F7941}" presName="rect1" presStyleLbl="trAlignAcc1" presStyleIdx="0" presStyleCnt="3">
        <dgm:presLayoutVars>
          <dgm:bulletEnabled val="1"/>
        </dgm:presLayoutVars>
      </dgm:prSet>
      <dgm:spPr/>
      <dgm:t>
        <a:bodyPr/>
        <a:lstStyle/>
        <a:p>
          <a:endParaRPr lang="ru-RU"/>
        </a:p>
      </dgm:t>
    </dgm:pt>
    <dgm:pt modelId="{A9DB6AF1-794F-4167-B564-29772E1B097A}" type="pres">
      <dgm:prSet presAssocID="{638C97B5-3A93-4814-B251-D367531F7941}" presName="rect2" presStyleLbl="fgImgPlace1" presStyleIdx="0" presStyleCnt="3"/>
      <dgm:spPr/>
    </dgm:pt>
    <dgm:pt modelId="{B4833D36-336E-494E-9293-71A53544411C}" type="pres">
      <dgm:prSet presAssocID="{E045221D-05E6-47BC-B89E-77E386388670}" presName="sibTrans" presStyleCnt="0"/>
      <dgm:spPr/>
    </dgm:pt>
    <dgm:pt modelId="{407F0748-CD20-4B8E-B474-F2F91C6A89C5}" type="pres">
      <dgm:prSet presAssocID="{B4C65FC8-0802-4421-8DD5-ADBA7023F761}" presName="composite" presStyleCnt="0"/>
      <dgm:spPr/>
    </dgm:pt>
    <dgm:pt modelId="{436DD79E-E54A-4103-847B-2CCC1F7F3E8B}" type="pres">
      <dgm:prSet presAssocID="{B4C65FC8-0802-4421-8DD5-ADBA7023F761}" presName="rect1" presStyleLbl="trAlignAcc1" presStyleIdx="1" presStyleCnt="3">
        <dgm:presLayoutVars>
          <dgm:bulletEnabled val="1"/>
        </dgm:presLayoutVars>
      </dgm:prSet>
      <dgm:spPr/>
      <dgm:t>
        <a:bodyPr/>
        <a:lstStyle/>
        <a:p>
          <a:endParaRPr lang="ru-RU"/>
        </a:p>
      </dgm:t>
    </dgm:pt>
    <dgm:pt modelId="{68EDC310-FB5A-4937-95D2-C4A7746272A2}" type="pres">
      <dgm:prSet presAssocID="{B4C65FC8-0802-4421-8DD5-ADBA7023F761}" presName="rect2" presStyleLbl="fgImgPlace1" presStyleIdx="1" presStyleCnt="3"/>
      <dgm:spPr/>
    </dgm:pt>
    <dgm:pt modelId="{3B0AC7A7-AD4E-4F8D-9D6A-4F7AC44322A0}" type="pres">
      <dgm:prSet presAssocID="{7EB63DCB-4B47-4153-98CF-6DF873680165}" presName="sibTrans" presStyleCnt="0"/>
      <dgm:spPr/>
    </dgm:pt>
    <dgm:pt modelId="{CC926A70-AA02-4F1A-9DA1-5C33BA0ECFF1}" type="pres">
      <dgm:prSet presAssocID="{CBE97BA2-FDB2-4300-9449-18F0492C91BE}" presName="composite" presStyleCnt="0"/>
      <dgm:spPr/>
    </dgm:pt>
    <dgm:pt modelId="{27765C73-FD38-48EA-A76F-3E5C30364D78}" type="pres">
      <dgm:prSet presAssocID="{CBE97BA2-FDB2-4300-9449-18F0492C91BE}" presName="rect1" presStyleLbl="trAlignAcc1" presStyleIdx="2" presStyleCnt="3">
        <dgm:presLayoutVars>
          <dgm:bulletEnabled val="1"/>
        </dgm:presLayoutVars>
      </dgm:prSet>
      <dgm:spPr/>
      <dgm:t>
        <a:bodyPr/>
        <a:lstStyle/>
        <a:p>
          <a:endParaRPr lang="ru-RU"/>
        </a:p>
      </dgm:t>
    </dgm:pt>
    <dgm:pt modelId="{C2492452-8D80-4D2A-941C-78266548EFA0}" type="pres">
      <dgm:prSet presAssocID="{CBE97BA2-FDB2-4300-9449-18F0492C91BE}" presName="rect2" presStyleLbl="fgImgPlace1" presStyleIdx="2" presStyleCnt="3"/>
      <dgm:spPr/>
    </dgm:pt>
  </dgm:ptLst>
  <dgm:cxnLst>
    <dgm:cxn modelId="{EB26C941-4236-4642-B282-29C98C443285}" type="presOf" srcId="{638C97B5-3A93-4814-B251-D367531F7941}" destId="{CFC7BD92-80FB-4762-A4B6-0C19874D19F8}" srcOrd="0" destOrd="0" presId="urn:microsoft.com/office/officeart/2008/layout/PictureStrips"/>
    <dgm:cxn modelId="{78488896-B4EF-4B79-BD0E-F3E52F949374}" type="presOf" srcId="{B4C65FC8-0802-4421-8DD5-ADBA7023F761}" destId="{436DD79E-E54A-4103-847B-2CCC1F7F3E8B}" srcOrd="0" destOrd="0" presId="urn:microsoft.com/office/officeart/2008/layout/PictureStrips"/>
    <dgm:cxn modelId="{27BBFEBC-C58C-4A66-9DE6-1435A0348CCE}" srcId="{F9E2B32E-C3E6-4FC4-9FF5-6C48E66A8365}" destId="{B4C65FC8-0802-4421-8DD5-ADBA7023F761}" srcOrd="1" destOrd="0" parTransId="{AD8179E0-0C58-4F0E-8195-50E3F53F5113}" sibTransId="{7EB63DCB-4B47-4153-98CF-6DF873680165}"/>
    <dgm:cxn modelId="{18B8AD2C-193E-4A1F-AD1D-47549482F7DC}" type="presOf" srcId="{F9E2B32E-C3E6-4FC4-9FF5-6C48E66A8365}" destId="{10C3B730-6983-4F50-BB9F-FCECE26F1514}" srcOrd="0" destOrd="0" presId="urn:microsoft.com/office/officeart/2008/layout/PictureStrips"/>
    <dgm:cxn modelId="{B0BD7E7C-CED2-4B30-BFE7-44D5B2A0B302}" srcId="{F9E2B32E-C3E6-4FC4-9FF5-6C48E66A8365}" destId="{638C97B5-3A93-4814-B251-D367531F7941}" srcOrd="0" destOrd="0" parTransId="{24AB99F3-3311-422B-8D96-DC8A334D41FA}" sibTransId="{E045221D-05E6-47BC-B89E-77E386388670}"/>
    <dgm:cxn modelId="{A95FD6B7-C07A-484E-BB91-33C5240F4B48}" type="presOf" srcId="{CBE97BA2-FDB2-4300-9449-18F0492C91BE}" destId="{27765C73-FD38-48EA-A76F-3E5C30364D78}" srcOrd="0" destOrd="0" presId="urn:microsoft.com/office/officeart/2008/layout/PictureStrips"/>
    <dgm:cxn modelId="{E469B561-4697-43C3-888B-8AC040DA4F36}" srcId="{F9E2B32E-C3E6-4FC4-9FF5-6C48E66A8365}" destId="{CBE97BA2-FDB2-4300-9449-18F0492C91BE}" srcOrd="2" destOrd="0" parTransId="{783D521A-246C-4E61-9A68-CB794FC928B9}" sibTransId="{5168A91D-19DD-442A-AF28-3E22A2409AF6}"/>
    <dgm:cxn modelId="{AF880F58-3271-46B5-83EC-BC7F413465D9}" type="presParOf" srcId="{10C3B730-6983-4F50-BB9F-FCECE26F1514}" destId="{AEE81046-35A8-44C1-8F0E-4287A9BB6C9B}" srcOrd="0" destOrd="0" presId="urn:microsoft.com/office/officeart/2008/layout/PictureStrips"/>
    <dgm:cxn modelId="{3632ACE8-42FD-4D08-BA00-5A574D78EC94}" type="presParOf" srcId="{AEE81046-35A8-44C1-8F0E-4287A9BB6C9B}" destId="{CFC7BD92-80FB-4762-A4B6-0C19874D19F8}" srcOrd="0" destOrd="0" presId="urn:microsoft.com/office/officeart/2008/layout/PictureStrips"/>
    <dgm:cxn modelId="{9D967C1C-418F-4BE4-A52B-5870BE587A04}" type="presParOf" srcId="{AEE81046-35A8-44C1-8F0E-4287A9BB6C9B}" destId="{A9DB6AF1-794F-4167-B564-29772E1B097A}" srcOrd="1" destOrd="0" presId="urn:microsoft.com/office/officeart/2008/layout/PictureStrips"/>
    <dgm:cxn modelId="{3658C2B4-A13A-4DFF-A819-95D63EC7D0CE}" type="presParOf" srcId="{10C3B730-6983-4F50-BB9F-FCECE26F1514}" destId="{B4833D36-336E-494E-9293-71A53544411C}" srcOrd="1" destOrd="0" presId="urn:microsoft.com/office/officeart/2008/layout/PictureStrips"/>
    <dgm:cxn modelId="{081D3A95-27BA-44FB-98FB-ED84C3DD03CF}" type="presParOf" srcId="{10C3B730-6983-4F50-BB9F-FCECE26F1514}" destId="{407F0748-CD20-4B8E-B474-F2F91C6A89C5}" srcOrd="2" destOrd="0" presId="urn:microsoft.com/office/officeart/2008/layout/PictureStrips"/>
    <dgm:cxn modelId="{06E5BCA4-A33A-4FC6-9703-EE4A2B3FAD1E}" type="presParOf" srcId="{407F0748-CD20-4B8E-B474-F2F91C6A89C5}" destId="{436DD79E-E54A-4103-847B-2CCC1F7F3E8B}" srcOrd="0" destOrd="0" presId="urn:microsoft.com/office/officeart/2008/layout/PictureStrips"/>
    <dgm:cxn modelId="{9A6A1123-187F-4F9F-BC91-8B2A19D3A3C6}" type="presParOf" srcId="{407F0748-CD20-4B8E-B474-F2F91C6A89C5}" destId="{68EDC310-FB5A-4937-95D2-C4A7746272A2}" srcOrd="1" destOrd="0" presId="urn:microsoft.com/office/officeart/2008/layout/PictureStrips"/>
    <dgm:cxn modelId="{73EDD67D-CF24-4245-8814-0F5BA5D36645}" type="presParOf" srcId="{10C3B730-6983-4F50-BB9F-FCECE26F1514}" destId="{3B0AC7A7-AD4E-4F8D-9D6A-4F7AC44322A0}" srcOrd="3" destOrd="0" presId="urn:microsoft.com/office/officeart/2008/layout/PictureStrips"/>
    <dgm:cxn modelId="{BB80C9A3-A5C2-4E4A-A452-AE5B46A02E89}" type="presParOf" srcId="{10C3B730-6983-4F50-BB9F-FCECE26F1514}" destId="{CC926A70-AA02-4F1A-9DA1-5C33BA0ECFF1}" srcOrd="4" destOrd="0" presId="urn:microsoft.com/office/officeart/2008/layout/PictureStrips"/>
    <dgm:cxn modelId="{449C6D54-ED06-498E-9297-A5D7FF4EE871}" type="presParOf" srcId="{CC926A70-AA02-4F1A-9DA1-5C33BA0ECFF1}" destId="{27765C73-FD38-48EA-A76F-3E5C30364D78}" srcOrd="0" destOrd="0" presId="urn:microsoft.com/office/officeart/2008/layout/PictureStrips"/>
    <dgm:cxn modelId="{6B14CEA6-1682-4CDC-9BC5-0E385FCFA22C}" type="presParOf" srcId="{CC926A70-AA02-4F1A-9DA1-5C33BA0ECFF1}" destId="{C2492452-8D80-4D2A-941C-78266548EFA0}"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EEEBBB9-3580-4F54-ABC8-B1BDAB372E07}"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ru-RU"/>
        </a:p>
      </dgm:t>
    </dgm:pt>
    <dgm:pt modelId="{7F09961E-AD36-4515-A082-E8A0570963BF}">
      <dgm:prSet phldrT="[Текст]"/>
      <dgm:spPr/>
      <dgm:t>
        <a:bodyPr/>
        <a:lstStyle/>
        <a:p>
          <a:r>
            <a:rPr lang="ru-RU" b="1" dirty="0" smtClean="0"/>
            <a:t>Принцип направленности на развивающееся практики внутриорганизационной информационно-образовательной и технологической среды</a:t>
          </a:r>
          <a:r>
            <a:rPr lang="ru-RU" dirty="0" smtClean="0"/>
            <a:t> </a:t>
          </a:r>
          <a:endParaRPr lang="ru-RU" dirty="0"/>
        </a:p>
      </dgm:t>
    </dgm:pt>
    <dgm:pt modelId="{1A320172-0A75-46CD-9861-6EA9F1DD7686}" type="parTrans" cxnId="{BDC00DE2-7293-470F-876E-AB2DA36D864D}">
      <dgm:prSet/>
      <dgm:spPr/>
      <dgm:t>
        <a:bodyPr/>
        <a:lstStyle/>
        <a:p>
          <a:endParaRPr lang="ru-RU"/>
        </a:p>
      </dgm:t>
    </dgm:pt>
    <dgm:pt modelId="{157C3831-5571-4302-98DE-718FAAB5A01F}" type="sibTrans" cxnId="{BDC00DE2-7293-470F-876E-AB2DA36D864D}">
      <dgm:prSet/>
      <dgm:spPr/>
      <dgm:t>
        <a:bodyPr/>
        <a:lstStyle/>
        <a:p>
          <a:endParaRPr lang="ru-RU"/>
        </a:p>
      </dgm:t>
    </dgm:pt>
    <dgm:pt modelId="{C1C2B645-5774-492C-B00E-FF8C81A0B9D2}">
      <dgm:prSet phldrT="[Текст]"/>
      <dgm:spPr/>
      <dgm:t>
        <a:bodyPr/>
        <a:lstStyle/>
        <a:p>
          <a:r>
            <a:rPr lang="ru-RU" b="1" dirty="0" smtClean="0"/>
            <a:t>Принцип единства содержания и формы</a:t>
          </a:r>
          <a:r>
            <a:rPr lang="ru-RU" i="1" dirty="0" smtClean="0"/>
            <a:t> </a:t>
          </a:r>
          <a:endParaRPr lang="ru-RU" dirty="0"/>
        </a:p>
      </dgm:t>
    </dgm:pt>
    <dgm:pt modelId="{967AFDE1-B07B-48AC-AB55-5BE338FFB72C}" type="parTrans" cxnId="{F6DF3270-2F5F-430C-8B3C-BD938010E830}">
      <dgm:prSet/>
      <dgm:spPr/>
      <dgm:t>
        <a:bodyPr/>
        <a:lstStyle/>
        <a:p>
          <a:endParaRPr lang="ru-RU"/>
        </a:p>
      </dgm:t>
    </dgm:pt>
    <dgm:pt modelId="{1E8932A2-FCE3-4136-9105-70E24A0853F4}" type="sibTrans" cxnId="{F6DF3270-2F5F-430C-8B3C-BD938010E830}">
      <dgm:prSet/>
      <dgm:spPr/>
      <dgm:t>
        <a:bodyPr/>
        <a:lstStyle/>
        <a:p>
          <a:endParaRPr lang="ru-RU"/>
        </a:p>
      </dgm:t>
    </dgm:pt>
    <dgm:pt modelId="{149FF7AE-BD5E-4D82-9D7B-AA4BD376743D}">
      <dgm:prSet phldrT="[Текст]"/>
      <dgm:spPr/>
      <dgm:t>
        <a:bodyPr/>
        <a:lstStyle/>
        <a:p>
          <a:r>
            <a:rPr lang="ru-RU" b="1" dirty="0" smtClean="0"/>
            <a:t>Принцип сочетания полезности, информативности и многоаспектности</a:t>
          </a:r>
          <a:endParaRPr lang="ru-RU" dirty="0"/>
        </a:p>
      </dgm:t>
    </dgm:pt>
    <dgm:pt modelId="{FDD3DFE7-081C-4441-93B4-3A4231DFE229}" type="parTrans" cxnId="{45561047-C18C-46F0-87BA-F95B32E6FC58}">
      <dgm:prSet/>
      <dgm:spPr/>
      <dgm:t>
        <a:bodyPr/>
        <a:lstStyle/>
        <a:p>
          <a:endParaRPr lang="ru-RU"/>
        </a:p>
      </dgm:t>
    </dgm:pt>
    <dgm:pt modelId="{10B1FE35-0D5D-40C9-AC73-EAB1F3140354}" type="sibTrans" cxnId="{45561047-C18C-46F0-87BA-F95B32E6FC58}">
      <dgm:prSet/>
      <dgm:spPr/>
      <dgm:t>
        <a:bodyPr/>
        <a:lstStyle/>
        <a:p>
          <a:endParaRPr lang="ru-RU"/>
        </a:p>
      </dgm:t>
    </dgm:pt>
    <dgm:pt modelId="{B7750320-574A-49EE-9E99-C45B7F474BF2}" type="pres">
      <dgm:prSet presAssocID="{BEEEBBB9-3580-4F54-ABC8-B1BDAB372E07}" presName="Name0" presStyleCnt="0">
        <dgm:presLayoutVars>
          <dgm:dir/>
          <dgm:resizeHandles val="exact"/>
        </dgm:presLayoutVars>
      </dgm:prSet>
      <dgm:spPr/>
      <dgm:t>
        <a:bodyPr/>
        <a:lstStyle/>
        <a:p>
          <a:endParaRPr lang="ru-RU"/>
        </a:p>
      </dgm:t>
    </dgm:pt>
    <dgm:pt modelId="{030466C6-F37A-42CE-A1D4-5596DD046597}" type="pres">
      <dgm:prSet presAssocID="{7F09961E-AD36-4515-A082-E8A0570963BF}" presName="composite" presStyleCnt="0"/>
      <dgm:spPr/>
    </dgm:pt>
    <dgm:pt modelId="{E2EA3B2D-A704-4ECF-8B45-32F15C8D5275}" type="pres">
      <dgm:prSet presAssocID="{7F09961E-AD36-4515-A082-E8A0570963BF}" presName="rect1" presStyleLbl="trAlignAcc1" presStyleIdx="0" presStyleCnt="3">
        <dgm:presLayoutVars>
          <dgm:bulletEnabled val="1"/>
        </dgm:presLayoutVars>
      </dgm:prSet>
      <dgm:spPr/>
      <dgm:t>
        <a:bodyPr/>
        <a:lstStyle/>
        <a:p>
          <a:endParaRPr lang="ru-RU"/>
        </a:p>
      </dgm:t>
    </dgm:pt>
    <dgm:pt modelId="{C7E0E825-3763-4F08-84C0-B22B3B8536F4}" type="pres">
      <dgm:prSet presAssocID="{7F09961E-AD36-4515-A082-E8A0570963BF}" presName="rect2" presStyleLbl="fgImgPlace1" presStyleIdx="0" presStyleCnt="3"/>
      <dgm:spPr/>
    </dgm:pt>
    <dgm:pt modelId="{CCDAB2CF-D876-4616-B6ED-8099D5EF61E7}" type="pres">
      <dgm:prSet presAssocID="{157C3831-5571-4302-98DE-718FAAB5A01F}" presName="sibTrans" presStyleCnt="0"/>
      <dgm:spPr/>
    </dgm:pt>
    <dgm:pt modelId="{85272CFB-D83F-4A9C-84A8-40CDE7CBD730}" type="pres">
      <dgm:prSet presAssocID="{C1C2B645-5774-492C-B00E-FF8C81A0B9D2}" presName="composite" presStyleCnt="0"/>
      <dgm:spPr/>
    </dgm:pt>
    <dgm:pt modelId="{55FE1D7C-66B5-479F-9819-9A611E4F5C68}" type="pres">
      <dgm:prSet presAssocID="{C1C2B645-5774-492C-B00E-FF8C81A0B9D2}" presName="rect1" presStyleLbl="trAlignAcc1" presStyleIdx="1" presStyleCnt="3">
        <dgm:presLayoutVars>
          <dgm:bulletEnabled val="1"/>
        </dgm:presLayoutVars>
      </dgm:prSet>
      <dgm:spPr/>
      <dgm:t>
        <a:bodyPr/>
        <a:lstStyle/>
        <a:p>
          <a:endParaRPr lang="ru-RU"/>
        </a:p>
      </dgm:t>
    </dgm:pt>
    <dgm:pt modelId="{9E604B8C-B19B-4F04-9AA8-BFE9AE7A8E67}" type="pres">
      <dgm:prSet presAssocID="{C1C2B645-5774-492C-B00E-FF8C81A0B9D2}" presName="rect2" presStyleLbl="fgImgPlace1" presStyleIdx="1" presStyleCnt="3"/>
      <dgm:spPr/>
    </dgm:pt>
    <dgm:pt modelId="{DDDD84AD-1FB1-447D-AD47-0A0DFDD9DAEF}" type="pres">
      <dgm:prSet presAssocID="{1E8932A2-FCE3-4136-9105-70E24A0853F4}" presName="sibTrans" presStyleCnt="0"/>
      <dgm:spPr/>
    </dgm:pt>
    <dgm:pt modelId="{546649CB-1D32-44FD-AC8C-158573ABBC73}" type="pres">
      <dgm:prSet presAssocID="{149FF7AE-BD5E-4D82-9D7B-AA4BD376743D}" presName="composite" presStyleCnt="0"/>
      <dgm:spPr/>
    </dgm:pt>
    <dgm:pt modelId="{2208BC04-09E6-4943-8C0B-CC5F2D2D0E8E}" type="pres">
      <dgm:prSet presAssocID="{149FF7AE-BD5E-4D82-9D7B-AA4BD376743D}" presName="rect1" presStyleLbl="trAlignAcc1" presStyleIdx="2" presStyleCnt="3">
        <dgm:presLayoutVars>
          <dgm:bulletEnabled val="1"/>
        </dgm:presLayoutVars>
      </dgm:prSet>
      <dgm:spPr/>
      <dgm:t>
        <a:bodyPr/>
        <a:lstStyle/>
        <a:p>
          <a:endParaRPr lang="ru-RU"/>
        </a:p>
      </dgm:t>
    </dgm:pt>
    <dgm:pt modelId="{4127DEBB-F9C0-47BE-98BE-D8A0A317198F}" type="pres">
      <dgm:prSet presAssocID="{149FF7AE-BD5E-4D82-9D7B-AA4BD376743D}" presName="rect2" presStyleLbl="fgImgPlace1" presStyleIdx="2" presStyleCnt="3"/>
      <dgm:spPr/>
    </dgm:pt>
  </dgm:ptLst>
  <dgm:cxnLst>
    <dgm:cxn modelId="{F6DF3270-2F5F-430C-8B3C-BD938010E830}" srcId="{BEEEBBB9-3580-4F54-ABC8-B1BDAB372E07}" destId="{C1C2B645-5774-492C-B00E-FF8C81A0B9D2}" srcOrd="1" destOrd="0" parTransId="{967AFDE1-B07B-48AC-AB55-5BE338FFB72C}" sibTransId="{1E8932A2-FCE3-4136-9105-70E24A0853F4}"/>
    <dgm:cxn modelId="{AAE97BD9-FC1D-4231-9966-3F50A189B577}" type="presOf" srcId="{149FF7AE-BD5E-4D82-9D7B-AA4BD376743D}" destId="{2208BC04-09E6-4943-8C0B-CC5F2D2D0E8E}" srcOrd="0" destOrd="0" presId="urn:microsoft.com/office/officeart/2008/layout/PictureStrips"/>
    <dgm:cxn modelId="{45561047-C18C-46F0-87BA-F95B32E6FC58}" srcId="{BEEEBBB9-3580-4F54-ABC8-B1BDAB372E07}" destId="{149FF7AE-BD5E-4D82-9D7B-AA4BD376743D}" srcOrd="2" destOrd="0" parTransId="{FDD3DFE7-081C-4441-93B4-3A4231DFE229}" sibTransId="{10B1FE35-0D5D-40C9-AC73-EAB1F3140354}"/>
    <dgm:cxn modelId="{BDC00DE2-7293-470F-876E-AB2DA36D864D}" srcId="{BEEEBBB9-3580-4F54-ABC8-B1BDAB372E07}" destId="{7F09961E-AD36-4515-A082-E8A0570963BF}" srcOrd="0" destOrd="0" parTransId="{1A320172-0A75-46CD-9861-6EA9F1DD7686}" sibTransId="{157C3831-5571-4302-98DE-718FAAB5A01F}"/>
    <dgm:cxn modelId="{654B71DD-621F-452E-B85C-2C01F58A907E}" type="presOf" srcId="{C1C2B645-5774-492C-B00E-FF8C81A0B9D2}" destId="{55FE1D7C-66B5-479F-9819-9A611E4F5C68}" srcOrd="0" destOrd="0" presId="urn:microsoft.com/office/officeart/2008/layout/PictureStrips"/>
    <dgm:cxn modelId="{CB03E8CC-094F-436E-BD72-2B9A2D7C1EA9}" type="presOf" srcId="{7F09961E-AD36-4515-A082-E8A0570963BF}" destId="{E2EA3B2D-A704-4ECF-8B45-32F15C8D5275}" srcOrd="0" destOrd="0" presId="urn:microsoft.com/office/officeart/2008/layout/PictureStrips"/>
    <dgm:cxn modelId="{40120AAE-8DEA-4D19-82ED-1C3DDD25C3E0}" type="presOf" srcId="{BEEEBBB9-3580-4F54-ABC8-B1BDAB372E07}" destId="{B7750320-574A-49EE-9E99-C45B7F474BF2}" srcOrd="0" destOrd="0" presId="urn:microsoft.com/office/officeart/2008/layout/PictureStrips"/>
    <dgm:cxn modelId="{C67B0E3D-B262-4240-8A12-A13B56FED584}" type="presParOf" srcId="{B7750320-574A-49EE-9E99-C45B7F474BF2}" destId="{030466C6-F37A-42CE-A1D4-5596DD046597}" srcOrd="0" destOrd="0" presId="urn:microsoft.com/office/officeart/2008/layout/PictureStrips"/>
    <dgm:cxn modelId="{B4558BAD-9870-4EB2-AC21-C698B7816694}" type="presParOf" srcId="{030466C6-F37A-42CE-A1D4-5596DD046597}" destId="{E2EA3B2D-A704-4ECF-8B45-32F15C8D5275}" srcOrd="0" destOrd="0" presId="urn:microsoft.com/office/officeart/2008/layout/PictureStrips"/>
    <dgm:cxn modelId="{B62FA331-A2A7-4EDF-9433-9A02D5F9366C}" type="presParOf" srcId="{030466C6-F37A-42CE-A1D4-5596DD046597}" destId="{C7E0E825-3763-4F08-84C0-B22B3B8536F4}" srcOrd="1" destOrd="0" presId="urn:microsoft.com/office/officeart/2008/layout/PictureStrips"/>
    <dgm:cxn modelId="{E8F620C5-7892-4E79-9A7D-0A9B27315509}" type="presParOf" srcId="{B7750320-574A-49EE-9E99-C45B7F474BF2}" destId="{CCDAB2CF-D876-4616-B6ED-8099D5EF61E7}" srcOrd="1" destOrd="0" presId="urn:microsoft.com/office/officeart/2008/layout/PictureStrips"/>
    <dgm:cxn modelId="{04425C28-C820-469A-AF89-AE4FF6310FE6}" type="presParOf" srcId="{B7750320-574A-49EE-9E99-C45B7F474BF2}" destId="{85272CFB-D83F-4A9C-84A8-40CDE7CBD730}" srcOrd="2" destOrd="0" presId="urn:microsoft.com/office/officeart/2008/layout/PictureStrips"/>
    <dgm:cxn modelId="{473F5870-478B-41B4-9A06-750B7ECBB3C3}" type="presParOf" srcId="{85272CFB-D83F-4A9C-84A8-40CDE7CBD730}" destId="{55FE1D7C-66B5-479F-9819-9A611E4F5C68}" srcOrd="0" destOrd="0" presId="urn:microsoft.com/office/officeart/2008/layout/PictureStrips"/>
    <dgm:cxn modelId="{E096F81B-85A9-4EBE-8487-E17AA1EF2261}" type="presParOf" srcId="{85272CFB-D83F-4A9C-84A8-40CDE7CBD730}" destId="{9E604B8C-B19B-4F04-9AA8-BFE9AE7A8E67}" srcOrd="1" destOrd="0" presId="urn:microsoft.com/office/officeart/2008/layout/PictureStrips"/>
    <dgm:cxn modelId="{C91F6F00-1A8B-42E6-850F-111DB5A76B94}" type="presParOf" srcId="{B7750320-574A-49EE-9E99-C45B7F474BF2}" destId="{DDDD84AD-1FB1-447D-AD47-0A0DFDD9DAEF}" srcOrd="3" destOrd="0" presId="urn:microsoft.com/office/officeart/2008/layout/PictureStrips"/>
    <dgm:cxn modelId="{CDA3E135-D224-48C2-9958-E9EDCCC9E3C2}" type="presParOf" srcId="{B7750320-574A-49EE-9E99-C45B7F474BF2}" destId="{546649CB-1D32-44FD-AC8C-158573ABBC73}" srcOrd="4" destOrd="0" presId="urn:microsoft.com/office/officeart/2008/layout/PictureStrips"/>
    <dgm:cxn modelId="{3935A1EE-D8A9-449B-A82D-62E2189B1F03}" type="presParOf" srcId="{546649CB-1D32-44FD-AC8C-158573ABBC73}" destId="{2208BC04-09E6-4943-8C0B-CC5F2D2D0E8E}" srcOrd="0" destOrd="0" presId="urn:microsoft.com/office/officeart/2008/layout/PictureStrips"/>
    <dgm:cxn modelId="{A629C744-593F-4F7B-A79F-90AC1B53E322}" type="presParOf" srcId="{546649CB-1D32-44FD-AC8C-158573ABBC73}" destId="{4127DEBB-F9C0-47BE-98BE-D8A0A317198F}" srcOrd="1" destOrd="0" presId="urn:microsoft.com/office/officeart/2008/layout/PictureStrip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C7BD92-80FB-4762-A4B6-0C19874D19F8}">
      <dsp:nvSpPr>
        <dsp:cNvPr id="0" name=""/>
        <dsp:cNvSpPr/>
      </dsp:nvSpPr>
      <dsp:spPr>
        <a:xfrm>
          <a:off x="1924367" y="355737"/>
          <a:ext cx="4465319" cy="1395412"/>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45159" tIns="64770" rIns="64770" bIns="64770" numCol="1" spcCol="1270" anchor="ctr" anchorCtr="0">
          <a:noAutofit/>
        </a:bodyPr>
        <a:lstStyle/>
        <a:p>
          <a:pPr lvl="0" algn="l" defTabSz="755650">
            <a:lnSpc>
              <a:spcPct val="90000"/>
            </a:lnSpc>
            <a:spcBef>
              <a:spcPct val="0"/>
            </a:spcBef>
            <a:spcAft>
              <a:spcPct val="35000"/>
            </a:spcAft>
          </a:pPr>
          <a:r>
            <a:rPr lang="ru-RU" sz="1700" b="1" kern="1200" dirty="0" smtClean="0"/>
            <a:t>Принцип профессиональной </a:t>
          </a:r>
          <a:r>
            <a:rPr lang="ru-RU" sz="1700" b="1" kern="1200" dirty="0" err="1" smtClean="0"/>
            <a:t>дополненности</a:t>
          </a:r>
          <a:r>
            <a:rPr lang="ru-RU" sz="1700" kern="1200" dirty="0" smtClean="0"/>
            <a:t> </a:t>
          </a:r>
          <a:endParaRPr lang="ru-RU" sz="1700" kern="1200" dirty="0"/>
        </a:p>
      </dsp:txBody>
      <dsp:txXfrm>
        <a:off x="1924367" y="355737"/>
        <a:ext cx="4465319" cy="1395412"/>
      </dsp:txXfrm>
    </dsp:sp>
    <dsp:sp modelId="{A9DB6AF1-794F-4167-B564-29772E1B097A}">
      <dsp:nvSpPr>
        <dsp:cNvPr id="0" name=""/>
        <dsp:cNvSpPr/>
      </dsp:nvSpPr>
      <dsp:spPr>
        <a:xfrm>
          <a:off x="1738312" y="154178"/>
          <a:ext cx="976788" cy="1465183"/>
        </a:xfrm>
        <a:prstGeom prst="rect">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36DD79E-E54A-4103-847B-2CCC1F7F3E8B}">
      <dsp:nvSpPr>
        <dsp:cNvPr id="0" name=""/>
        <dsp:cNvSpPr/>
      </dsp:nvSpPr>
      <dsp:spPr>
        <a:xfrm>
          <a:off x="1924367" y="2112407"/>
          <a:ext cx="4465319" cy="1395412"/>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45159" tIns="64770" rIns="64770" bIns="64770" numCol="1" spcCol="1270" anchor="ctr" anchorCtr="0">
          <a:noAutofit/>
        </a:bodyPr>
        <a:lstStyle/>
        <a:p>
          <a:pPr lvl="0" algn="l" defTabSz="755650">
            <a:lnSpc>
              <a:spcPct val="90000"/>
            </a:lnSpc>
            <a:spcBef>
              <a:spcPct val="0"/>
            </a:spcBef>
            <a:spcAft>
              <a:spcPct val="35000"/>
            </a:spcAft>
          </a:pPr>
          <a:r>
            <a:rPr lang="ru-RU" sz="1700" b="1" kern="1200" dirty="0" smtClean="0"/>
            <a:t>Принцип функциональной целесообразности</a:t>
          </a:r>
          <a:r>
            <a:rPr lang="ru-RU" sz="1700" kern="1200" dirty="0" smtClean="0"/>
            <a:t> </a:t>
          </a:r>
          <a:endParaRPr lang="ru-RU" sz="1700" kern="1200" dirty="0"/>
        </a:p>
      </dsp:txBody>
      <dsp:txXfrm>
        <a:off x="1924367" y="2112407"/>
        <a:ext cx="4465319" cy="1395412"/>
      </dsp:txXfrm>
    </dsp:sp>
    <dsp:sp modelId="{68EDC310-FB5A-4937-95D2-C4A7746272A2}">
      <dsp:nvSpPr>
        <dsp:cNvPr id="0" name=""/>
        <dsp:cNvSpPr/>
      </dsp:nvSpPr>
      <dsp:spPr>
        <a:xfrm>
          <a:off x="1738312" y="1910847"/>
          <a:ext cx="976788" cy="1465183"/>
        </a:xfrm>
        <a:prstGeom prst="rect">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7765C73-FD38-48EA-A76F-3E5C30364D78}">
      <dsp:nvSpPr>
        <dsp:cNvPr id="0" name=""/>
        <dsp:cNvSpPr/>
      </dsp:nvSpPr>
      <dsp:spPr>
        <a:xfrm>
          <a:off x="1924367" y="3869076"/>
          <a:ext cx="4465319" cy="1395412"/>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45159" tIns="64770" rIns="64770" bIns="64770" numCol="1" spcCol="1270" anchor="ctr" anchorCtr="0">
          <a:noAutofit/>
        </a:bodyPr>
        <a:lstStyle/>
        <a:p>
          <a:pPr lvl="0" algn="l" defTabSz="755650">
            <a:lnSpc>
              <a:spcPct val="90000"/>
            </a:lnSpc>
            <a:spcBef>
              <a:spcPct val="0"/>
            </a:spcBef>
            <a:spcAft>
              <a:spcPct val="35000"/>
            </a:spcAft>
          </a:pPr>
          <a:r>
            <a:rPr lang="ru-RU" sz="1700" b="1" kern="1200" dirty="0" smtClean="0"/>
            <a:t>Принцип информационной достаточности</a:t>
          </a:r>
          <a:r>
            <a:rPr lang="ru-RU" sz="1700" kern="1200" dirty="0" smtClean="0"/>
            <a:t> </a:t>
          </a:r>
          <a:endParaRPr lang="ru-RU" sz="1700" kern="1200" dirty="0"/>
        </a:p>
      </dsp:txBody>
      <dsp:txXfrm>
        <a:off x="1924367" y="3869076"/>
        <a:ext cx="4465319" cy="1395412"/>
      </dsp:txXfrm>
    </dsp:sp>
    <dsp:sp modelId="{C2492452-8D80-4D2A-941C-78266548EFA0}">
      <dsp:nvSpPr>
        <dsp:cNvPr id="0" name=""/>
        <dsp:cNvSpPr/>
      </dsp:nvSpPr>
      <dsp:spPr>
        <a:xfrm>
          <a:off x="1738312" y="3667516"/>
          <a:ext cx="976788" cy="1465183"/>
        </a:xfrm>
        <a:prstGeom prst="rect">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EA3B2D-A704-4ECF-8B45-32F15C8D5275}">
      <dsp:nvSpPr>
        <dsp:cNvPr id="0" name=""/>
        <dsp:cNvSpPr/>
      </dsp:nvSpPr>
      <dsp:spPr>
        <a:xfrm>
          <a:off x="1924367" y="355737"/>
          <a:ext cx="4465319" cy="1395412"/>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45159" tIns="64770" rIns="64770" bIns="64770" numCol="1" spcCol="1270" anchor="ctr" anchorCtr="0">
          <a:noAutofit/>
        </a:bodyPr>
        <a:lstStyle/>
        <a:p>
          <a:pPr lvl="0" algn="l" defTabSz="755650">
            <a:lnSpc>
              <a:spcPct val="90000"/>
            </a:lnSpc>
            <a:spcBef>
              <a:spcPct val="0"/>
            </a:spcBef>
            <a:spcAft>
              <a:spcPct val="35000"/>
            </a:spcAft>
          </a:pPr>
          <a:r>
            <a:rPr lang="ru-RU" sz="1700" b="1" kern="1200" dirty="0" smtClean="0"/>
            <a:t>Принцип направленности на развивающееся практики внутриорганизационной информационно-образовательной и технологической среды</a:t>
          </a:r>
          <a:r>
            <a:rPr lang="ru-RU" sz="1700" kern="1200" dirty="0" smtClean="0"/>
            <a:t> </a:t>
          </a:r>
          <a:endParaRPr lang="ru-RU" sz="1700" kern="1200" dirty="0"/>
        </a:p>
      </dsp:txBody>
      <dsp:txXfrm>
        <a:off x="1924367" y="355737"/>
        <a:ext cx="4465319" cy="1395412"/>
      </dsp:txXfrm>
    </dsp:sp>
    <dsp:sp modelId="{C7E0E825-3763-4F08-84C0-B22B3B8536F4}">
      <dsp:nvSpPr>
        <dsp:cNvPr id="0" name=""/>
        <dsp:cNvSpPr/>
      </dsp:nvSpPr>
      <dsp:spPr>
        <a:xfrm>
          <a:off x="1738312" y="154178"/>
          <a:ext cx="976788" cy="1465183"/>
        </a:xfrm>
        <a:prstGeom prst="rect">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5FE1D7C-66B5-479F-9819-9A611E4F5C68}">
      <dsp:nvSpPr>
        <dsp:cNvPr id="0" name=""/>
        <dsp:cNvSpPr/>
      </dsp:nvSpPr>
      <dsp:spPr>
        <a:xfrm>
          <a:off x="1924367" y="2112407"/>
          <a:ext cx="4465319" cy="1395412"/>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45159" tIns="64770" rIns="64770" bIns="64770" numCol="1" spcCol="1270" anchor="ctr" anchorCtr="0">
          <a:noAutofit/>
        </a:bodyPr>
        <a:lstStyle/>
        <a:p>
          <a:pPr lvl="0" algn="l" defTabSz="755650">
            <a:lnSpc>
              <a:spcPct val="90000"/>
            </a:lnSpc>
            <a:spcBef>
              <a:spcPct val="0"/>
            </a:spcBef>
            <a:spcAft>
              <a:spcPct val="35000"/>
            </a:spcAft>
          </a:pPr>
          <a:r>
            <a:rPr lang="ru-RU" sz="1700" b="1" kern="1200" dirty="0" smtClean="0"/>
            <a:t>Принцип единства содержания и формы</a:t>
          </a:r>
          <a:r>
            <a:rPr lang="ru-RU" sz="1700" i="1" kern="1200" dirty="0" smtClean="0"/>
            <a:t> </a:t>
          </a:r>
          <a:endParaRPr lang="ru-RU" sz="1700" kern="1200" dirty="0"/>
        </a:p>
      </dsp:txBody>
      <dsp:txXfrm>
        <a:off x="1924367" y="2112407"/>
        <a:ext cx="4465319" cy="1395412"/>
      </dsp:txXfrm>
    </dsp:sp>
    <dsp:sp modelId="{9E604B8C-B19B-4F04-9AA8-BFE9AE7A8E67}">
      <dsp:nvSpPr>
        <dsp:cNvPr id="0" name=""/>
        <dsp:cNvSpPr/>
      </dsp:nvSpPr>
      <dsp:spPr>
        <a:xfrm>
          <a:off x="1738312" y="1910847"/>
          <a:ext cx="976788" cy="1465183"/>
        </a:xfrm>
        <a:prstGeom prst="rect">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208BC04-09E6-4943-8C0B-CC5F2D2D0E8E}">
      <dsp:nvSpPr>
        <dsp:cNvPr id="0" name=""/>
        <dsp:cNvSpPr/>
      </dsp:nvSpPr>
      <dsp:spPr>
        <a:xfrm>
          <a:off x="1924367" y="3869076"/>
          <a:ext cx="4465319" cy="1395412"/>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45159" tIns="64770" rIns="64770" bIns="64770" numCol="1" spcCol="1270" anchor="ctr" anchorCtr="0">
          <a:noAutofit/>
        </a:bodyPr>
        <a:lstStyle/>
        <a:p>
          <a:pPr lvl="0" algn="l" defTabSz="755650">
            <a:lnSpc>
              <a:spcPct val="90000"/>
            </a:lnSpc>
            <a:spcBef>
              <a:spcPct val="0"/>
            </a:spcBef>
            <a:spcAft>
              <a:spcPct val="35000"/>
            </a:spcAft>
          </a:pPr>
          <a:r>
            <a:rPr lang="ru-RU" sz="1700" b="1" kern="1200" dirty="0" smtClean="0"/>
            <a:t>Принцип сочетания полезности, информативности и многоаспектности</a:t>
          </a:r>
          <a:endParaRPr lang="ru-RU" sz="1700" kern="1200" dirty="0"/>
        </a:p>
      </dsp:txBody>
      <dsp:txXfrm>
        <a:off x="1924367" y="3869076"/>
        <a:ext cx="4465319" cy="1395412"/>
      </dsp:txXfrm>
    </dsp:sp>
    <dsp:sp modelId="{4127DEBB-F9C0-47BE-98BE-D8A0A317198F}">
      <dsp:nvSpPr>
        <dsp:cNvPr id="0" name=""/>
        <dsp:cNvSpPr/>
      </dsp:nvSpPr>
      <dsp:spPr>
        <a:xfrm>
          <a:off x="1738312" y="3667516"/>
          <a:ext cx="976788" cy="1465183"/>
        </a:xfrm>
        <a:prstGeom prst="rect">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54245B-6C98-4B75-8BE7-2F876DFE5DE2}" type="datetimeFigureOut">
              <a:rPr lang="ru-RU" smtClean="0"/>
              <a:t>24.04.2024</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3690FF-66FE-4A0F-8066-B10511200038}" type="slidenum">
              <a:rPr lang="ru-RU" smtClean="0"/>
              <a:t>‹#›</a:t>
            </a:fld>
            <a:endParaRPr lang="ru-RU"/>
          </a:p>
        </p:txBody>
      </p:sp>
    </p:spTree>
    <p:extLst>
      <p:ext uri="{BB962C8B-B14F-4D97-AF65-F5344CB8AC3E}">
        <p14:creationId xmlns:p14="http://schemas.microsoft.com/office/powerpoint/2010/main" val="2673474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73690FF-66FE-4A0F-8066-B10511200038}" type="slidenum">
              <a:rPr lang="ru-RU" smtClean="0"/>
              <a:t>1</a:t>
            </a:fld>
            <a:endParaRPr lang="ru-RU"/>
          </a:p>
        </p:txBody>
      </p:sp>
    </p:spTree>
    <p:extLst>
      <p:ext uri="{BB962C8B-B14F-4D97-AF65-F5344CB8AC3E}">
        <p14:creationId xmlns:p14="http://schemas.microsoft.com/office/powerpoint/2010/main" val="29355472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995332" y="1952096"/>
            <a:ext cx="6781801" cy="2387600"/>
          </a:xfrm>
        </p:spPr>
        <p:txBody>
          <a:bodyPr anchor="b"/>
          <a:lstStyle>
            <a:lvl1pPr algn="ctr">
              <a:defRPr sz="6000"/>
            </a:lvl1pPr>
          </a:lstStyle>
          <a:p>
            <a:r>
              <a:rPr lang="ru-RU" dirty="0" smtClean="0"/>
              <a:t>Образец заголовка</a:t>
            </a:r>
            <a:endParaRPr lang="ru-RU" dirty="0"/>
          </a:p>
        </p:txBody>
      </p:sp>
      <p:sp>
        <p:nvSpPr>
          <p:cNvPr id="3" name="Подзаголовок 2"/>
          <p:cNvSpPr>
            <a:spLocks noGrp="1"/>
          </p:cNvSpPr>
          <p:nvPr>
            <p:ph type="subTitle" idx="1"/>
          </p:nvPr>
        </p:nvSpPr>
        <p:spPr>
          <a:xfrm>
            <a:off x="4995331" y="4431771"/>
            <a:ext cx="6781801"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dirty="0" smtClean="0"/>
              <a:t>Образец подзаголовка</a:t>
            </a:r>
            <a:endParaRPr lang="ru-RU" dirty="0"/>
          </a:p>
        </p:txBody>
      </p:sp>
      <p:sp>
        <p:nvSpPr>
          <p:cNvPr id="4" name="Дата 3"/>
          <p:cNvSpPr>
            <a:spLocks noGrp="1"/>
          </p:cNvSpPr>
          <p:nvPr>
            <p:ph type="dt" sz="half" idx="10"/>
          </p:nvPr>
        </p:nvSpPr>
        <p:spPr/>
        <p:txBody>
          <a:bodyPr/>
          <a:lstStyle/>
          <a:p>
            <a:fld id="{E4F61179-3B20-442F-B76C-6548D0CD8A0A}" type="datetimeFigureOut">
              <a:rPr lang="ru-RU" smtClean="0"/>
              <a:t>24.04.2024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66DB57E-5C08-45A7-908E-25203FEECD26}" type="slidenum">
              <a:rPr lang="ru-RU" smtClean="0"/>
              <a:t>‹#›</a:t>
            </a:fld>
            <a:endParaRPr lang="ru-RU"/>
          </a:p>
        </p:txBody>
      </p:sp>
    </p:spTree>
    <p:extLst>
      <p:ext uri="{BB962C8B-B14F-4D97-AF65-F5344CB8AC3E}">
        <p14:creationId xmlns:p14="http://schemas.microsoft.com/office/powerpoint/2010/main" val="75275247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4F61179-3B20-442F-B76C-6548D0CD8A0A}" type="datetimeFigureOut">
              <a:rPr lang="ru-RU" smtClean="0"/>
              <a:t>24.04.2024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66DB57E-5C08-45A7-908E-25203FEECD26}" type="slidenum">
              <a:rPr lang="ru-RU" smtClean="0"/>
              <a:t>‹#›</a:t>
            </a:fld>
            <a:endParaRPr lang="ru-RU"/>
          </a:p>
        </p:txBody>
      </p:sp>
    </p:spTree>
    <p:extLst>
      <p:ext uri="{BB962C8B-B14F-4D97-AF65-F5344CB8AC3E}">
        <p14:creationId xmlns:p14="http://schemas.microsoft.com/office/powerpoint/2010/main" val="3686939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4F61179-3B20-442F-B76C-6548D0CD8A0A}" type="datetimeFigureOut">
              <a:rPr lang="ru-RU" smtClean="0"/>
              <a:t>24.04.2024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66DB57E-5C08-45A7-908E-25203FEECD26}" type="slidenum">
              <a:rPr lang="ru-RU" smtClean="0"/>
              <a:t>‹#›</a:t>
            </a:fld>
            <a:endParaRPr lang="ru-RU"/>
          </a:p>
        </p:txBody>
      </p:sp>
    </p:spTree>
    <p:extLst>
      <p:ext uri="{BB962C8B-B14F-4D97-AF65-F5344CB8AC3E}">
        <p14:creationId xmlns:p14="http://schemas.microsoft.com/office/powerpoint/2010/main" val="22583394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4F61179-3B20-442F-B76C-6548D0CD8A0A}" type="datetimeFigureOut">
              <a:rPr lang="ru-RU" smtClean="0"/>
              <a:t>24.04.2024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66DB57E-5C08-45A7-908E-25203FEECD26}" type="slidenum">
              <a:rPr lang="ru-RU" smtClean="0"/>
              <a:t>‹#›</a:t>
            </a:fld>
            <a:endParaRPr lang="ru-RU"/>
          </a:p>
        </p:txBody>
      </p:sp>
    </p:spTree>
    <p:extLst>
      <p:ext uri="{BB962C8B-B14F-4D97-AF65-F5344CB8AC3E}">
        <p14:creationId xmlns:p14="http://schemas.microsoft.com/office/powerpoint/2010/main" val="1223979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a:xfrm>
            <a:off x="838200" y="6356350"/>
            <a:ext cx="2743200" cy="365125"/>
          </a:xfrm>
          <a:prstGeom prst="rect">
            <a:avLst/>
          </a:prstGeom>
        </p:spPr>
        <p:txBody>
          <a:bodyPr/>
          <a:lstStyle/>
          <a:p>
            <a:fld id="{C8F758AF-259B-4024-84E2-B680FE9A8845}" type="datetimeFigureOut">
              <a:rPr lang="ru-RU" smtClean="0"/>
              <a:t>24.04.2024</a:t>
            </a:fld>
            <a:endParaRPr lang="ru-RU"/>
          </a:p>
        </p:txBody>
      </p:sp>
      <p:sp>
        <p:nvSpPr>
          <p:cNvPr id="5" name="Нижний колонтитул 4"/>
          <p:cNvSpPr>
            <a:spLocks noGrp="1"/>
          </p:cNvSpPr>
          <p:nvPr>
            <p:ph type="ftr" sz="quarter" idx="11"/>
          </p:nvPr>
        </p:nvSpPr>
        <p:spPr>
          <a:xfrm>
            <a:off x="4038600" y="6356350"/>
            <a:ext cx="4114800" cy="365125"/>
          </a:xfrm>
          <a:prstGeom prst="rect">
            <a:avLst/>
          </a:prstGeom>
        </p:spPr>
        <p:txBody>
          <a:bodyPr/>
          <a:lstStyle/>
          <a:p>
            <a:endParaRPr lang="ru-RU"/>
          </a:p>
        </p:txBody>
      </p:sp>
      <p:sp>
        <p:nvSpPr>
          <p:cNvPr id="6" name="Номер слайда 5"/>
          <p:cNvSpPr>
            <a:spLocks noGrp="1"/>
          </p:cNvSpPr>
          <p:nvPr>
            <p:ph type="sldNum" sz="quarter" idx="12"/>
          </p:nvPr>
        </p:nvSpPr>
        <p:spPr>
          <a:xfrm>
            <a:off x="8610600" y="6356350"/>
            <a:ext cx="2743200" cy="365125"/>
          </a:xfrm>
          <a:prstGeom prst="rect">
            <a:avLst/>
          </a:prstGeom>
        </p:spPr>
        <p:txBody>
          <a:bodyPr/>
          <a:lstStyle/>
          <a:p>
            <a:fld id="{1620F441-FB38-4E1A-A3E8-9BAFAC3749C3}" type="slidenum">
              <a:rPr lang="ru-RU" smtClean="0"/>
              <a:t>‹#›</a:t>
            </a:fld>
            <a:endParaRPr lang="ru-RU"/>
          </a:p>
        </p:txBody>
      </p:sp>
    </p:spTree>
    <p:extLst>
      <p:ext uri="{BB962C8B-B14F-4D97-AF65-F5344CB8AC3E}">
        <p14:creationId xmlns:p14="http://schemas.microsoft.com/office/powerpoint/2010/main" val="26528394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основной">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838200" y="6356350"/>
            <a:ext cx="2743200" cy="365125"/>
          </a:xfrm>
          <a:prstGeom prst="rect">
            <a:avLst/>
          </a:prstGeom>
        </p:spPr>
        <p:txBody>
          <a:bodyPr/>
          <a:lstStyle/>
          <a:p>
            <a:fld id="{C8F758AF-259B-4024-84E2-B680FE9A8845}" type="datetimeFigureOut">
              <a:rPr lang="ru-RU" smtClean="0"/>
              <a:t>24.04.2024</a:t>
            </a:fld>
            <a:endParaRPr lang="ru-RU"/>
          </a:p>
        </p:txBody>
      </p:sp>
      <p:sp>
        <p:nvSpPr>
          <p:cNvPr id="5" name="Нижний колонтитул 4"/>
          <p:cNvSpPr>
            <a:spLocks noGrp="1"/>
          </p:cNvSpPr>
          <p:nvPr>
            <p:ph type="ftr" sz="quarter" idx="11"/>
          </p:nvPr>
        </p:nvSpPr>
        <p:spPr>
          <a:xfrm>
            <a:off x="4038600" y="6356350"/>
            <a:ext cx="4114800" cy="365125"/>
          </a:xfrm>
          <a:prstGeom prst="rect">
            <a:avLst/>
          </a:prstGeom>
        </p:spPr>
        <p:txBody>
          <a:bodyPr/>
          <a:lstStyle/>
          <a:p>
            <a:endParaRPr lang="ru-RU"/>
          </a:p>
        </p:txBody>
      </p:sp>
      <p:sp>
        <p:nvSpPr>
          <p:cNvPr id="6" name="Номер слайда 5"/>
          <p:cNvSpPr>
            <a:spLocks noGrp="1"/>
          </p:cNvSpPr>
          <p:nvPr>
            <p:ph type="sldNum" sz="quarter" idx="12"/>
          </p:nvPr>
        </p:nvSpPr>
        <p:spPr>
          <a:xfrm>
            <a:off x="8610600" y="6356350"/>
            <a:ext cx="2743200" cy="365125"/>
          </a:xfrm>
          <a:prstGeom prst="rect">
            <a:avLst/>
          </a:prstGeom>
        </p:spPr>
        <p:txBody>
          <a:bodyPr/>
          <a:lstStyle/>
          <a:p>
            <a:fld id="{1620F441-FB38-4E1A-A3E8-9BAFAC3749C3}" type="slidenum">
              <a:rPr lang="ru-RU" smtClean="0"/>
              <a:t>‹#›</a:t>
            </a:fld>
            <a:endParaRPr lang="ru-RU"/>
          </a:p>
        </p:txBody>
      </p:sp>
    </p:spTree>
    <p:extLst>
      <p:ext uri="{BB962C8B-B14F-4D97-AF65-F5344CB8AC3E}">
        <p14:creationId xmlns:p14="http://schemas.microsoft.com/office/powerpoint/2010/main" val="29138581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a:xfrm>
            <a:off x="838200" y="6356350"/>
            <a:ext cx="2743200" cy="365125"/>
          </a:xfrm>
          <a:prstGeom prst="rect">
            <a:avLst/>
          </a:prstGeom>
        </p:spPr>
        <p:txBody>
          <a:bodyPr/>
          <a:lstStyle/>
          <a:p>
            <a:fld id="{C8F758AF-259B-4024-84E2-B680FE9A8845}" type="datetimeFigureOut">
              <a:rPr lang="ru-RU" smtClean="0"/>
              <a:t>24.04.2024</a:t>
            </a:fld>
            <a:endParaRPr lang="ru-RU"/>
          </a:p>
        </p:txBody>
      </p:sp>
      <p:sp>
        <p:nvSpPr>
          <p:cNvPr id="5" name="Нижний колонтитул 4"/>
          <p:cNvSpPr>
            <a:spLocks noGrp="1"/>
          </p:cNvSpPr>
          <p:nvPr>
            <p:ph type="ftr" sz="quarter" idx="11"/>
          </p:nvPr>
        </p:nvSpPr>
        <p:spPr>
          <a:xfrm>
            <a:off x="4038600" y="6356350"/>
            <a:ext cx="4114800" cy="365125"/>
          </a:xfrm>
          <a:prstGeom prst="rect">
            <a:avLst/>
          </a:prstGeom>
        </p:spPr>
        <p:txBody>
          <a:bodyPr/>
          <a:lstStyle/>
          <a:p>
            <a:endParaRPr lang="ru-RU"/>
          </a:p>
        </p:txBody>
      </p:sp>
      <p:sp>
        <p:nvSpPr>
          <p:cNvPr id="6" name="Номер слайда 5"/>
          <p:cNvSpPr>
            <a:spLocks noGrp="1"/>
          </p:cNvSpPr>
          <p:nvPr>
            <p:ph type="sldNum" sz="quarter" idx="12"/>
          </p:nvPr>
        </p:nvSpPr>
        <p:spPr>
          <a:xfrm>
            <a:off x="8610600" y="6356350"/>
            <a:ext cx="2743200" cy="365125"/>
          </a:xfrm>
          <a:prstGeom prst="rect">
            <a:avLst/>
          </a:prstGeom>
        </p:spPr>
        <p:txBody>
          <a:bodyPr/>
          <a:lstStyle/>
          <a:p>
            <a:fld id="{1620F441-FB38-4E1A-A3E8-9BAFAC3749C3}" type="slidenum">
              <a:rPr lang="ru-RU" smtClean="0"/>
              <a:t>‹#›</a:t>
            </a:fld>
            <a:endParaRPr lang="ru-RU"/>
          </a:p>
        </p:txBody>
      </p:sp>
    </p:spTree>
    <p:extLst>
      <p:ext uri="{BB962C8B-B14F-4D97-AF65-F5344CB8AC3E}">
        <p14:creationId xmlns:p14="http://schemas.microsoft.com/office/powerpoint/2010/main" val="23345339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838200" y="6356350"/>
            <a:ext cx="2743200" cy="365125"/>
          </a:xfrm>
          <a:prstGeom prst="rect">
            <a:avLst/>
          </a:prstGeom>
        </p:spPr>
        <p:txBody>
          <a:bodyPr/>
          <a:lstStyle/>
          <a:p>
            <a:fld id="{C8F758AF-259B-4024-84E2-B680FE9A8845}" type="datetimeFigureOut">
              <a:rPr lang="ru-RU" smtClean="0"/>
              <a:t>24.04.2024</a:t>
            </a:fld>
            <a:endParaRPr lang="ru-RU"/>
          </a:p>
        </p:txBody>
      </p:sp>
      <p:sp>
        <p:nvSpPr>
          <p:cNvPr id="6" name="Нижний колонтитул 5"/>
          <p:cNvSpPr>
            <a:spLocks noGrp="1"/>
          </p:cNvSpPr>
          <p:nvPr>
            <p:ph type="ftr" sz="quarter" idx="11"/>
          </p:nvPr>
        </p:nvSpPr>
        <p:spPr>
          <a:xfrm>
            <a:off x="4038600" y="6356350"/>
            <a:ext cx="4114800" cy="365125"/>
          </a:xfrm>
          <a:prstGeom prst="rect">
            <a:avLst/>
          </a:prstGeom>
        </p:spPr>
        <p:txBody>
          <a:bodyPr/>
          <a:lstStyle/>
          <a:p>
            <a:endParaRPr lang="ru-RU"/>
          </a:p>
        </p:txBody>
      </p:sp>
      <p:sp>
        <p:nvSpPr>
          <p:cNvPr id="7" name="Номер слайда 6"/>
          <p:cNvSpPr>
            <a:spLocks noGrp="1"/>
          </p:cNvSpPr>
          <p:nvPr>
            <p:ph type="sldNum" sz="quarter" idx="12"/>
          </p:nvPr>
        </p:nvSpPr>
        <p:spPr>
          <a:xfrm>
            <a:off x="8610600" y="6356350"/>
            <a:ext cx="2743200" cy="365125"/>
          </a:xfrm>
          <a:prstGeom prst="rect">
            <a:avLst/>
          </a:prstGeom>
        </p:spPr>
        <p:txBody>
          <a:bodyPr/>
          <a:lstStyle/>
          <a:p>
            <a:fld id="{1620F441-FB38-4E1A-A3E8-9BAFAC3749C3}" type="slidenum">
              <a:rPr lang="ru-RU" smtClean="0"/>
              <a:t>‹#›</a:t>
            </a:fld>
            <a:endParaRPr lang="ru-RU"/>
          </a:p>
        </p:txBody>
      </p:sp>
    </p:spTree>
    <p:extLst>
      <p:ext uri="{BB962C8B-B14F-4D97-AF65-F5344CB8AC3E}">
        <p14:creationId xmlns:p14="http://schemas.microsoft.com/office/powerpoint/2010/main" val="14647448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838200" y="6356350"/>
            <a:ext cx="2743200" cy="365125"/>
          </a:xfrm>
          <a:prstGeom prst="rect">
            <a:avLst/>
          </a:prstGeom>
        </p:spPr>
        <p:txBody>
          <a:bodyPr/>
          <a:lstStyle/>
          <a:p>
            <a:fld id="{C8F758AF-259B-4024-84E2-B680FE9A8845}" type="datetimeFigureOut">
              <a:rPr lang="ru-RU" smtClean="0"/>
              <a:t>24.04.2024</a:t>
            </a:fld>
            <a:endParaRPr lang="ru-RU"/>
          </a:p>
        </p:txBody>
      </p:sp>
      <p:sp>
        <p:nvSpPr>
          <p:cNvPr id="8" name="Нижний колонтитул 7"/>
          <p:cNvSpPr>
            <a:spLocks noGrp="1"/>
          </p:cNvSpPr>
          <p:nvPr>
            <p:ph type="ftr" sz="quarter" idx="11"/>
          </p:nvPr>
        </p:nvSpPr>
        <p:spPr>
          <a:xfrm>
            <a:off x="4038600" y="6356350"/>
            <a:ext cx="4114800" cy="365125"/>
          </a:xfrm>
          <a:prstGeom prst="rect">
            <a:avLst/>
          </a:prstGeom>
        </p:spPr>
        <p:txBody>
          <a:bodyPr/>
          <a:lstStyle/>
          <a:p>
            <a:endParaRPr lang="ru-RU"/>
          </a:p>
        </p:txBody>
      </p:sp>
      <p:sp>
        <p:nvSpPr>
          <p:cNvPr id="9" name="Номер слайда 8"/>
          <p:cNvSpPr>
            <a:spLocks noGrp="1"/>
          </p:cNvSpPr>
          <p:nvPr>
            <p:ph type="sldNum" sz="quarter" idx="12"/>
          </p:nvPr>
        </p:nvSpPr>
        <p:spPr>
          <a:xfrm>
            <a:off x="8610600" y="6356350"/>
            <a:ext cx="2743200" cy="365125"/>
          </a:xfrm>
          <a:prstGeom prst="rect">
            <a:avLst/>
          </a:prstGeom>
        </p:spPr>
        <p:txBody>
          <a:bodyPr/>
          <a:lstStyle/>
          <a:p>
            <a:fld id="{1620F441-FB38-4E1A-A3E8-9BAFAC3749C3}" type="slidenum">
              <a:rPr lang="ru-RU" smtClean="0"/>
              <a:t>‹#›</a:t>
            </a:fld>
            <a:endParaRPr lang="ru-RU"/>
          </a:p>
        </p:txBody>
      </p:sp>
    </p:spTree>
    <p:extLst>
      <p:ext uri="{BB962C8B-B14F-4D97-AF65-F5344CB8AC3E}">
        <p14:creationId xmlns:p14="http://schemas.microsoft.com/office/powerpoint/2010/main" val="1650328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a:xfrm>
            <a:off x="838200" y="6356350"/>
            <a:ext cx="2743200" cy="365125"/>
          </a:xfrm>
          <a:prstGeom prst="rect">
            <a:avLst/>
          </a:prstGeom>
        </p:spPr>
        <p:txBody>
          <a:bodyPr/>
          <a:lstStyle/>
          <a:p>
            <a:fld id="{C8F758AF-259B-4024-84E2-B680FE9A8845}" type="datetimeFigureOut">
              <a:rPr lang="ru-RU" smtClean="0"/>
              <a:t>24.04.2024</a:t>
            </a:fld>
            <a:endParaRPr lang="ru-RU"/>
          </a:p>
        </p:txBody>
      </p:sp>
      <p:sp>
        <p:nvSpPr>
          <p:cNvPr id="4" name="Нижний колонтитул 3"/>
          <p:cNvSpPr>
            <a:spLocks noGrp="1"/>
          </p:cNvSpPr>
          <p:nvPr>
            <p:ph type="ftr" sz="quarter" idx="11"/>
          </p:nvPr>
        </p:nvSpPr>
        <p:spPr>
          <a:xfrm>
            <a:off x="4038600" y="6356350"/>
            <a:ext cx="4114800" cy="365125"/>
          </a:xfrm>
          <a:prstGeom prst="rect">
            <a:avLst/>
          </a:prstGeom>
        </p:spPr>
        <p:txBody>
          <a:bodyPr/>
          <a:lstStyle/>
          <a:p>
            <a:endParaRPr lang="ru-RU"/>
          </a:p>
        </p:txBody>
      </p:sp>
      <p:sp>
        <p:nvSpPr>
          <p:cNvPr id="5" name="Номер слайда 4"/>
          <p:cNvSpPr>
            <a:spLocks noGrp="1"/>
          </p:cNvSpPr>
          <p:nvPr>
            <p:ph type="sldNum" sz="quarter" idx="12"/>
          </p:nvPr>
        </p:nvSpPr>
        <p:spPr>
          <a:xfrm>
            <a:off x="8610600" y="6356350"/>
            <a:ext cx="2743200" cy="365125"/>
          </a:xfrm>
          <a:prstGeom prst="rect">
            <a:avLst/>
          </a:prstGeom>
        </p:spPr>
        <p:txBody>
          <a:bodyPr/>
          <a:lstStyle/>
          <a:p>
            <a:fld id="{1620F441-FB38-4E1A-A3E8-9BAFAC3749C3}" type="slidenum">
              <a:rPr lang="ru-RU" smtClean="0"/>
              <a:t>‹#›</a:t>
            </a:fld>
            <a:endParaRPr lang="ru-RU"/>
          </a:p>
        </p:txBody>
      </p:sp>
    </p:spTree>
    <p:extLst>
      <p:ext uri="{BB962C8B-B14F-4D97-AF65-F5344CB8AC3E}">
        <p14:creationId xmlns:p14="http://schemas.microsoft.com/office/powerpoint/2010/main" val="6440637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838200" y="6356350"/>
            <a:ext cx="2743200" cy="365125"/>
          </a:xfrm>
          <a:prstGeom prst="rect">
            <a:avLst/>
          </a:prstGeom>
        </p:spPr>
        <p:txBody>
          <a:bodyPr/>
          <a:lstStyle/>
          <a:p>
            <a:fld id="{C8F758AF-259B-4024-84E2-B680FE9A8845}" type="datetimeFigureOut">
              <a:rPr lang="ru-RU" smtClean="0"/>
              <a:t>24.04.2024</a:t>
            </a:fld>
            <a:endParaRPr lang="ru-RU"/>
          </a:p>
        </p:txBody>
      </p:sp>
      <p:sp>
        <p:nvSpPr>
          <p:cNvPr id="3" name="Нижний колонтитул 2"/>
          <p:cNvSpPr>
            <a:spLocks noGrp="1"/>
          </p:cNvSpPr>
          <p:nvPr>
            <p:ph type="ftr" sz="quarter" idx="11"/>
          </p:nvPr>
        </p:nvSpPr>
        <p:spPr>
          <a:xfrm>
            <a:off x="4038600" y="6356350"/>
            <a:ext cx="4114800" cy="365125"/>
          </a:xfrm>
          <a:prstGeom prst="rect">
            <a:avLst/>
          </a:prstGeom>
        </p:spPr>
        <p:txBody>
          <a:bodyPr/>
          <a:lstStyle/>
          <a:p>
            <a:endParaRPr lang="ru-RU"/>
          </a:p>
        </p:txBody>
      </p:sp>
      <p:sp>
        <p:nvSpPr>
          <p:cNvPr id="4" name="Номер слайда 3"/>
          <p:cNvSpPr>
            <a:spLocks noGrp="1"/>
          </p:cNvSpPr>
          <p:nvPr>
            <p:ph type="sldNum" sz="quarter" idx="12"/>
          </p:nvPr>
        </p:nvSpPr>
        <p:spPr>
          <a:xfrm>
            <a:off x="8610600" y="6356350"/>
            <a:ext cx="2743200" cy="365125"/>
          </a:xfrm>
          <a:prstGeom prst="rect">
            <a:avLst/>
          </a:prstGeom>
        </p:spPr>
        <p:txBody>
          <a:bodyPr/>
          <a:lstStyle/>
          <a:p>
            <a:fld id="{1620F441-FB38-4E1A-A3E8-9BAFAC3749C3}" type="slidenum">
              <a:rPr lang="ru-RU" smtClean="0"/>
              <a:t>‹#›</a:t>
            </a:fld>
            <a:endParaRPr lang="ru-RU"/>
          </a:p>
        </p:txBody>
      </p:sp>
    </p:spTree>
    <p:extLst>
      <p:ext uri="{BB962C8B-B14F-4D97-AF65-F5344CB8AC3E}">
        <p14:creationId xmlns:p14="http://schemas.microsoft.com/office/powerpoint/2010/main" val="754928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4F61179-3B20-442F-B76C-6548D0CD8A0A}" type="datetimeFigureOut">
              <a:rPr lang="ru-RU" smtClean="0"/>
              <a:t>24.04.2024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66DB57E-5C08-45A7-908E-25203FEECD26}" type="slidenum">
              <a:rPr lang="ru-RU" smtClean="0"/>
              <a:t>‹#›</a:t>
            </a:fld>
            <a:endParaRPr lang="ru-RU"/>
          </a:p>
        </p:txBody>
      </p:sp>
    </p:spTree>
    <p:extLst>
      <p:ext uri="{BB962C8B-B14F-4D97-AF65-F5344CB8AC3E}">
        <p14:creationId xmlns:p14="http://schemas.microsoft.com/office/powerpoint/2010/main" val="41497261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a:xfrm>
            <a:off x="838200" y="6356350"/>
            <a:ext cx="2743200" cy="365125"/>
          </a:xfrm>
          <a:prstGeom prst="rect">
            <a:avLst/>
          </a:prstGeom>
        </p:spPr>
        <p:txBody>
          <a:bodyPr/>
          <a:lstStyle/>
          <a:p>
            <a:fld id="{C8F758AF-259B-4024-84E2-B680FE9A8845}" type="datetimeFigureOut">
              <a:rPr lang="ru-RU" smtClean="0"/>
              <a:t>24.04.2024</a:t>
            </a:fld>
            <a:endParaRPr lang="ru-RU"/>
          </a:p>
        </p:txBody>
      </p:sp>
      <p:sp>
        <p:nvSpPr>
          <p:cNvPr id="6" name="Нижний колонтитул 5"/>
          <p:cNvSpPr>
            <a:spLocks noGrp="1"/>
          </p:cNvSpPr>
          <p:nvPr>
            <p:ph type="ftr" sz="quarter" idx="11"/>
          </p:nvPr>
        </p:nvSpPr>
        <p:spPr>
          <a:xfrm>
            <a:off x="4038600" y="6356350"/>
            <a:ext cx="4114800" cy="365125"/>
          </a:xfrm>
          <a:prstGeom prst="rect">
            <a:avLst/>
          </a:prstGeom>
        </p:spPr>
        <p:txBody>
          <a:bodyPr/>
          <a:lstStyle/>
          <a:p>
            <a:endParaRPr lang="ru-RU"/>
          </a:p>
        </p:txBody>
      </p:sp>
      <p:sp>
        <p:nvSpPr>
          <p:cNvPr id="7" name="Номер слайда 6"/>
          <p:cNvSpPr>
            <a:spLocks noGrp="1"/>
          </p:cNvSpPr>
          <p:nvPr>
            <p:ph type="sldNum" sz="quarter" idx="12"/>
          </p:nvPr>
        </p:nvSpPr>
        <p:spPr>
          <a:xfrm>
            <a:off x="8610600" y="6356350"/>
            <a:ext cx="2743200" cy="365125"/>
          </a:xfrm>
          <a:prstGeom prst="rect">
            <a:avLst/>
          </a:prstGeom>
        </p:spPr>
        <p:txBody>
          <a:bodyPr/>
          <a:lstStyle/>
          <a:p>
            <a:fld id="{1620F441-FB38-4E1A-A3E8-9BAFAC3749C3}" type="slidenum">
              <a:rPr lang="ru-RU" smtClean="0"/>
              <a:t>‹#›</a:t>
            </a:fld>
            <a:endParaRPr lang="ru-RU"/>
          </a:p>
        </p:txBody>
      </p:sp>
    </p:spTree>
    <p:extLst>
      <p:ext uri="{BB962C8B-B14F-4D97-AF65-F5344CB8AC3E}">
        <p14:creationId xmlns:p14="http://schemas.microsoft.com/office/powerpoint/2010/main" val="14819785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a:xfrm>
            <a:off x="838200" y="6356350"/>
            <a:ext cx="2743200" cy="365125"/>
          </a:xfrm>
          <a:prstGeom prst="rect">
            <a:avLst/>
          </a:prstGeom>
        </p:spPr>
        <p:txBody>
          <a:bodyPr/>
          <a:lstStyle/>
          <a:p>
            <a:fld id="{C8F758AF-259B-4024-84E2-B680FE9A8845}" type="datetimeFigureOut">
              <a:rPr lang="ru-RU" smtClean="0"/>
              <a:t>24.04.2024</a:t>
            </a:fld>
            <a:endParaRPr lang="ru-RU"/>
          </a:p>
        </p:txBody>
      </p:sp>
      <p:sp>
        <p:nvSpPr>
          <p:cNvPr id="6" name="Нижний колонтитул 5"/>
          <p:cNvSpPr>
            <a:spLocks noGrp="1"/>
          </p:cNvSpPr>
          <p:nvPr>
            <p:ph type="ftr" sz="quarter" idx="11"/>
          </p:nvPr>
        </p:nvSpPr>
        <p:spPr>
          <a:xfrm>
            <a:off x="4038600" y="6356350"/>
            <a:ext cx="4114800" cy="365125"/>
          </a:xfrm>
          <a:prstGeom prst="rect">
            <a:avLst/>
          </a:prstGeom>
        </p:spPr>
        <p:txBody>
          <a:bodyPr/>
          <a:lstStyle/>
          <a:p>
            <a:endParaRPr lang="ru-RU"/>
          </a:p>
        </p:txBody>
      </p:sp>
      <p:sp>
        <p:nvSpPr>
          <p:cNvPr id="7" name="Номер слайда 6"/>
          <p:cNvSpPr>
            <a:spLocks noGrp="1"/>
          </p:cNvSpPr>
          <p:nvPr>
            <p:ph type="sldNum" sz="quarter" idx="12"/>
          </p:nvPr>
        </p:nvSpPr>
        <p:spPr>
          <a:xfrm>
            <a:off x="8610600" y="6356350"/>
            <a:ext cx="2743200" cy="365125"/>
          </a:xfrm>
          <a:prstGeom prst="rect">
            <a:avLst/>
          </a:prstGeom>
        </p:spPr>
        <p:txBody>
          <a:bodyPr/>
          <a:lstStyle/>
          <a:p>
            <a:fld id="{1620F441-FB38-4E1A-A3E8-9BAFAC3749C3}" type="slidenum">
              <a:rPr lang="ru-RU" smtClean="0"/>
              <a:t>‹#›</a:t>
            </a:fld>
            <a:endParaRPr lang="ru-RU"/>
          </a:p>
        </p:txBody>
      </p:sp>
    </p:spTree>
    <p:extLst>
      <p:ext uri="{BB962C8B-B14F-4D97-AF65-F5344CB8AC3E}">
        <p14:creationId xmlns:p14="http://schemas.microsoft.com/office/powerpoint/2010/main" val="13986666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838200" y="6356350"/>
            <a:ext cx="2743200" cy="365125"/>
          </a:xfrm>
          <a:prstGeom prst="rect">
            <a:avLst/>
          </a:prstGeom>
        </p:spPr>
        <p:txBody>
          <a:bodyPr/>
          <a:lstStyle/>
          <a:p>
            <a:fld id="{C8F758AF-259B-4024-84E2-B680FE9A8845}" type="datetimeFigureOut">
              <a:rPr lang="ru-RU" smtClean="0"/>
              <a:t>24.04.2024</a:t>
            </a:fld>
            <a:endParaRPr lang="ru-RU"/>
          </a:p>
        </p:txBody>
      </p:sp>
      <p:sp>
        <p:nvSpPr>
          <p:cNvPr id="5" name="Нижний колонтитул 4"/>
          <p:cNvSpPr>
            <a:spLocks noGrp="1"/>
          </p:cNvSpPr>
          <p:nvPr>
            <p:ph type="ftr" sz="quarter" idx="11"/>
          </p:nvPr>
        </p:nvSpPr>
        <p:spPr>
          <a:xfrm>
            <a:off x="4038600" y="6356350"/>
            <a:ext cx="4114800" cy="365125"/>
          </a:xfrm>
          <a:prstGeom prst="rect">
            <a:avLst/>
          </a:prstGeom>
        </p:spPr>
        <p:txBody>
          <a:bodyPr/>
          <a:lstStyle/>
          <a:p>
            <a:endParaRPr lang="ru-RU"/>
          </a:p>
        </p:txBody>
      </p:sp>
      <p:sp>
        <p:nvSpPr>
          <p:cNvPr id="6" name="Номер слайда 5"/>
          <p:cNvSpPr>
            <a:spLocks noGrp="1"/>
          </p:cNvSpPr>
          <p:nvPr>
            <p:ph type="sldNum" sz="quarter" idx="12"/>
          </p:nvPr>
        </p:nvSpPr>
        <p:spPr>
          <a:xfrm>
            <a:off x="8610600" y="6356350"/>
            <a:ext cx="2743200" cy="365125"/>
          </a:xfrm>
          <a:prstGeom prst="rect">
            <a:avLst/>
          </a:prstGeom>
        </p:spPr>
        <p:txBody>
          <a:bodyPr/>
          <a:lstStyle/>
          <a:p>
            <a:fld id="{1620F441-FB38-4E1A-A3E8-9BAFAC3749C3}" type="slidenum">
              <a:rPr lang="ru-RU" smtClean="0"/>
              <a:t>‹#›</a:t>
            </a:fld>
            <a:endParaRPr lang="ru-RU"/>
          </a:p>
        </p:txBody>
      </p:sp>
    </p:spTree>
    <p:extLst>
      <p:ext uri="{BB962C8B-B14F-4D97-AF65-F5344CB8AC3E}">
        <p14:creationId xmlns:p14="http://schemas.microsoft.com/office/powerpoint/2010/main" val="27492349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838200" y="6356350"/>
            <a:ext cx="2743200" cy="365125"/>
          </a:xfrm>
          <a:prstGeom prst="rect">
            <a:avLst/>
          </a:prstGeom>
        </p:spPr>
        <p:txBody>
          <a:bodyPr/>
          <a:lstStyle/>
          <a:p>
            <a:fld id="{C8F758AF-259B-4024-84E2-B680FE9A8845}" type="datetimeFigureOut">
              <a:rPr lang="ru-RU" smtClean="0"/>
              <a:t>24.04.2024</a:t>
            </a:fld>
            <a:endParaRPr lang="ru-RU"/>
          </a:p>
        </p:txBody>
      </p:sp>
      <p:sp>
        <p:nvSpPr>
          <p:cNvPr id="5" name="Нижний колонтитул 4"/>
          <p:cNvSpPr>
            <a:spLocks noGrp="1"/>
          </p:cNvSpPr>
          <p:nvPr>
            <p:ph type="ftr" sz="quarter" idx="11"/>
          </p:nvPr>
        </p:nvSpPr>
        <p:spPr>
          <a:xfrm>
            <a:off x="4038600" y="6356350"/>
            <a:ext cx="4114800" cy="365125"/>
          </a:xfrm>
          <a:prstGeom prst="rect">
            <a:avLst/>
          </a:prstGeom>
        </p:spPr>
        <p:txBody>
          <a:bodyPr/>
          <a:lstStyle/>
          <a:p>
            <a:endParaRPr lang="ru-RU"/>
          </a:p>
        </p:txBody>
      </p:sp>
      <p:sp>
        <p:nvSpPr>
          <p:cNvPr id="6" name="Номер слайда 5"/>
          <p:cNvSpPr>
            <a:spLocks noGrp="1"/>
          </p:cNvSpPr>
          <p:nvPr>
            <p:ph type="sldNum" sz="quarter" idx="12"/>
          </p:nvPr>
        </p:nvSpPr>
        <p:spPr>
          <a:xfrm>
            <a:off x="8610600" y="6356350"/>
            <a:ext cx="2743200" cy="365125"/>
          </a:xfrm>
          <a:prstGeom prst="rect">
            <a:avLst/>
          </a:prstGeom>
        </p:spPr>
        <p:txBody>
          <a:bodyPr/>
          <a:lstStyle/>
          <a:p>
            <a:fld id="{1620F441-FB38-4E1A-A3E8-9BAFAC3749C3}" type="slidenum">
              <a:rPr lang="ru-RU" smtClean="0"/>
              <a:t>‹#›</a:t>
            </a:fld>
            <a:endParaRPr lang="ru-RU"/>
          </a:p>
        </p:txBody>
      </p:sp>
    </p:spTree>
    <p:extLst>
      <p:ext uri="{BB962C8B-B14F-4D97-AF65-F5344CB8AC3E}">
        <p14:creationId xmlns:p14="http://schemas.microsoft.com/office/powerpoint/2010/main" val="6616227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a:xfrm>
            <a:off x="838200" y="6356350"/>
            <a:ext cx="2743200" cy="365125"/>
          </a:xfrm>
          <a:prstGeom prst="rect">
            <a:avLst/>
          </a:prstGeom>
        </p:spPr>
        <p:txBody>
          <a:bodyPr/>
          <a:lstStyle/>
          <a:p>
            <a:fld id="{3C84730E-93B5-4FEB-9BA5-62B22E99BB4E}" type="datetimeFigureOut">
              <a:rPr lang="ru-RU" smtClean="0"/>
              <a:t>24.04.2024</a:t>
            </a:fld>
            <a:endParaRPr lang="ru-RU"/>
          </a:p>
        </p:txBody>
      </p:sp>
      <p:sp>
        <p:nvSpPr>
          <p:cNvPr id="5" name="Нижний колонтитул 4"/>
          <p:cNvSpPr>
            <a:spLocks noGrp="1"/>
          </p:cNvSpPr>
          <p:nvPr>
            <p:ph type="ftr" sz="quarter" idx="11"/>
          </p:nvPr>
        </p:nvSpPr>
        <p:spPr>
          <a:xfrm>
            <a:off x="4038600" y="6356350"/>
            <a:ext cx="4114800" cy="365125"/>
          </a:xfrm>
          <a:prstGeom prst="rect">
            <a:avLst/>
          </a:prstGeom>
        </p:spPr>
        <p:txBody>
          <a:bodyPr/>
          <a:lstStyle/>
          <a:p>
            <a:endParaRPr lang="ru-RU"/>
          </a:p>
        </p:txBody>
      </p:sp>
      <p:sp>
        <p:nvSpPr>
          <p:cNvPr id="6" name="Номер слайда 5"/>
          <p:cNvSpPr>
            <a:spLocks noGrp="1"/>
          </p:cNvSpPr>
          <p:nvPr>
            <p:ph type="sldNum" sz="quarter" idx="12"/>
          </p:nvPr>
        </p:nvSpPr>
        <p:spPr>
          <a:xfrm>
            <a:off x="8610600" y="6356350"/>
            <a:ext cx="2743200" cy="365125"/>
          </a:xfrm>
          <a:prstGeom prst="rect">
            <a:avLst/>
          </a:prstGeom>
        </p:spPr>
        <p:txBody>
          <a:bodyPr/>
          <a:lstStyle/>
          <a:p>
            <a:fld id="{3DA82298-6596-42BA-883A-06AD425BB838}" type="slidenum">
              <a:rPr lang="ru-RU" smtClean="0"/>
              <a:t>‹#›</a:t>
            </a:fld>
            <a:endParaRPr lang="ru-RU"/>
          </a:p>
        </p:txBody>
      </p:sp>
    </p:spTree>
    <p:extLst>
      <p:ext uri="{BB962C8B-B14F-4D97-AF65-F5344CB8AC3E}">
        <p14:creationId xmlns:p14="http://schemas.microsoft.com/office/powerpoint/2010/main" val="3116619909"/>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328330"/>
            <a:ext cx="10515600" cy="497955"/>
          </a:xfrm>
          <a:prstGeom prst="rect">
            <a:avLst/>
          </a:prstGeom>
        </p:spPr>
        <p:txBody>
          <a:bodyPr/>
          <a:lstStyle/>
          <a:p>
            <a:r>
              <a:rPr lang="ru-RU" smtClean="0"/>
              <a:t>Образец заголовка</a:t>
            </a:r>
            <a:endParaRPr lang="ru-RU"/>
          </a:p>
        </p:txBody>
      </p:sp>
      <p:sp>
        <p:nvSpPr>
          <p:cNvPr id="3" name="Объект 2"/>
          <p:cNvSpPr>
            <a:spLocks noGrp="1"/>
          </p:cNvSpPr>
          <p:nvPr>
            <p:ph idx="1"/>
          </p:nvPr>
        </p:nvSpPr>
        <p:spPr>
          <a:xfrm>
            <a:off x="838200" y="3067939"/>
            <a:ext cx="10515600" cy="310902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838200" y="6356350"/>
            <a:ext cx="2743200" cy="365125"/>
          </a:xfrm>
          <a:prstGeom prst="rect">
            <a:avLst/>
          </a:prstGeom>
        </p:spPr>
        <p:txBody>
          <a:bodyPr/>
          <a:lstStyle/>
          <a:p>
            <a:fld id="{3C84730E-93B5-4FEB-9BA5-62B22E99BB4E}" type="datetimeFigureOut">
              <a:rPr lang="ru-RU" smtClean="0"/>
              <a:t>24.04.2024</a:t>
            </a:fld>
            <a:endParaRPr lang="ru-RU"/>
          </a:p>
        </p:txBody>
      </p:sp>
      <p:sp>
        <p:nvSpPr>
          <p:cNvPr id="5" name="Нижний колонтитул 4"/>
          <p:cNvSpPr>
            <a:spLocks noGrp="1"/>
          </p:cNvSpPr>
          <p:nvPr>
            <p:ph type="ftr" sz="quarter" idx="11"/>
          </p:nvPr>
        </p:nvSpPr>
        <p:spPr>
          <a:xfrm>
            <a:off x="4038600" y="6356350"/>
            <a:ext cx="4114800" cy="365125"/>
          </a:xfrm>
          <a:prstGeom prst="rect">
            <a:avLst/>
          </a:prstGeom>
        </p:spPr>
        <p:txBody>
          <a:bodyPr/>
          <a:lstStyle/>
          <a:p>
            <a:endParaRPr lang="ru-RU"/>
          </a:p>
        </p:txBody>
      </p:sp>
      <p:sp>
        <p:nvSpPr>
          <p:cNvPr id="6" name="Номер слайда 5"/>
          <p:cNvSpPr>
            <a:spLocks noGrp="1"/>
          </p:cNvSpPr>
          <p:nvPr>
            <p:ph type="sldNum" sz="quarter" idx="12"/>
          </p:nvPr>
        </p:nvSpPr>
        <p:spPr>
          <a:xfrm>
            <a:off x="8610600" y="6356350"/>
            <a:ext cx="2743200" cy="365125"/>
          </a:xfrm>
          <a:prstGeom prst="rect">
            <a:avLst/>
          </a:prstGeom>
        </p:spPr>
        <p:txBody>
          <a:bodyPr/>
          <a:lstStyle/>
          <a:p>
            <a:fld id="{3DA82298-6596-42BA-883A-06AD425BB838}" type="slidenum">
              <a:rPr lang="ru-RU" smtClean="0"/>
              <a:t>‹#›</a:t>
            </a:fld>
            <a:endParaRPr lang="ru-RU"/>
          </a:p>
        </p:txBody>
      </p:sp>
    </p:spTree>
    <p:extLst>
      <p:ext uri="{BB962C8B-B14F-4D97-AF65-F5344CB8AC3E}">
        <p14:creationId xmlns:p14="http://schemas.microsoft.com/office/powerpoint/2010/main" val="38784709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a:prstGeom prst="rect">
            <a:avLst/>
          </a:prstGeo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a:xfrm>
            <a:off x="838200" y="6356350"/>
            <a:ext cx="2743200" cy="365125"/>
          </a:xfrm>
          <a:prstGeom prst="rect">
            <a:avLst/>
          </a:prstGeom>
        </p:spPr>
        <p:txBody>
          <a:bodyPr/>
          <a:lstStyle/>
          <a:p>
            <a:fld id="{3C84730E-93B5-4FEB-9BA5-62B22E99BB4E}" type="datetimeFigureOut">
              <a:rPr lang="ru-RU" smtClean="0"/>
              <a:t>24.04.2024</a:t>
            </a:fld>
            <a:endParaRPr lang="ru-RU"/>
          </a:p>
        </p:txBody>
      </p:sp>
      <p:sp>
        <p:nvSpPr>
          <p:cNvPr id="5" name="Нижний колонтитул 4"/>
          <p:cNvSpPr>
            <a:spLocks noGrp="1"/>
          </p:cNvSpPr>
          <p:nvPr>
            <p:ph type="ftr" sz="quarter" idx="11"/>
          </p:nvPr>
        </p:nvSpPr>
        <p:spPr>
          <a:xfrm>
            <a:off x="4038600" y="6356350"/>
            <a:ext cx="4114800" cy="365125"/>
          </a:xfrm>
          <a:prstGeom prst="rect">
            <a:avLst/>
          </a:prstGeom>
        </p:spPr>
        <p:txBody>
          <a:bodyPr/>
          <a:lstStyle/>
          <a:p>
            <a:endParaRPr lang="ru-RU"/>
          </a:p>
        </p:txBody>
      </p:sp>
      <p:sp>
        <p:nvSpPr>
          <p:cNvPr id="6" name="Номер слайда 5"/>
          <p:cNvSpPr>
            <a:spLocks noGrp="1"/>
          </p:cNvSpPr>
          <p:nvPr>
            <p:ph type="sldNum" sz="quarter" idx="12"/>
          </p:nvPr>
        </p:nvSpPr>
        <p:spPr>
          <a:xfrm>
            <a:off x="8610600" y="6356350"/>
            <a:ext cx="2743200" cy="365125"/>
          </a:xfrm>
          <a:prstGeom prst="rect">
            <a:avLst/>
          </a:prstGeom>
        </p:spPr>
        <p:txBody>
          <a:bodyPr/>
          <a:lstStyle/>
          <a:p>
            <a:fld id="{3DA82298-6596-42BA-883A-06AD425BB838}" type="slidenum">
              <a:rPr lang="ru-RU" smtClean="0"/>
              <a:t>‹#›</a:t>
            </a:fld>
            <a:endParaRPr lang="ru-RU"/>
          </a:p>
        </p:txBody>
      </p:sp>
    </p:spTree>
    <p:extLst>
      <p:ext uri="{BB962C8B-B14F-4D97-AF65-F5344CB8AC3E}">
        <p14:creationId xmlns:p14="http://schemas.microsoft.com/office/powerpoint/2010/main" val="1406329560"/>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328330"/>
            <a:ext cx="10515600" cy="497955"/>
          </a:xfrm>
          <a:prstGeom prst="rect">
            <a:avLst/>
          </a:prstGeom>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838200" y="6356350"/>
            <a:ext cx="2743200" cy="365125"/>
          </a:xfrm>
          <a:prstGeom prst="rect">
            <a:avLst/>
          </a:prstGeom>
        </p:spPr>
        <p:txBody>
          <a:bodyPr/>
          <a:lstStyle/>
          <a:p>
            <a:fld id="{3C84730E-93B5-4FEB-9BA5-62B22E99BB4E}" type="datetimeFigureOut">
              <a:rPr lang="ru-RU" smtClean="0"/>
              <a:t>24.04.2024</a:t>
            </a:fld>
            <a:endParaRPr lang="ru-RU"/>
          </a:p>
        </p:txBody>
      </p:sp>
      <p:sp>
        <p:nvSpPr>
          <p:cNvPr id="6" name="Нижний колонтитул 5"/>
          <p:cNvSpPr>
            <a:spLocks noGrp="1"/>
          </p:cNvSpPr>
          <p:nvPr>
            <p:ph type="ftr" sz="quarter" idx="11"/>
          </p:nvPr>
        </p:nvSpPr>
        <p:spPr>
          <a:xfrm>
            <a:off x="4038600" y="6356350"/>
            <a:ext cx="4114800" cy="365125"/>
          </a:xfrm>
          <a:prstGeom prst="rect">
            <a:avLst/>
          </a:prstGeom>
        </p:spPr>
        <p:txBody>
          <a:bodyPr/>
          <a:lstStyle/>
          <a:p>
            <a:endParaRPr lang="ru-RU"/>
          </a:p>
        </p:txBody>
      </p:sp>
      <p:sp>
        <p:nvSpPr>
          <p:cNvPr id="7" name="Номер слайда 6"/>
          <p:cNvSpPr>
            <a:spLocks noGrp="1"/>
          </p:cNvSpPr>
          <p:nvPr>
            <p:ph type="sldNum" sz="quarter" idx="12"/>
          </p:nvPr>
        </p:nvSpPr>
        <p:spPr>
          <a:xfrm>
            <a:off x="8610600" y="6356350"/>
            <a:ext cx="2743200" cy="365125"/>
          </a:xfrm>
          <a:prstGeom prst="rect">
            <a:avLst/>
          </a:prstGeom>
        </p:spPr>
        <p:txBody>
          <a:bodyPr/>
          <a:lstStyle/>
          <a:p>
            <a:fld id="{3DA82298-6596-42BA-883A-06AD425BB838}" type="slidenum">
              <a:rPr lang="ru-RU" smtClean="0"/>
              <a:t>‹#›</a:t>
            </a:fld>
            <a:endParaRPr lang="ru-RU"/>
          </a:p>
        </p:txBody>
      </p:sp>
    </p:spTree>
    <p:extLst>
      <p:ext uri="{BB962C8B-B14F-4D97-AF65-F5344CB8AC3E}">
        <p14:creationId xmlns:p14="http://schemas.microsoft.com/office/powerpoint/2010/main" val="36156232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a:prstGeom prst="rect">
            <a:avLst/>
          </a:prstGeo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838200" y="6356350"/>
            <a:ext cx="2743200" cy="365125"/>
          </a:xfrm>
          <a:prstGeom prst="rect">
            <a:avLst/>
          </a:prstGeom>
        </p:spPr>
        <p:txBody>
          <a:bodyPr/>
          <a:lstStyle/>
          <a:p>
            <a:fld id="{3C84730E-93B5-4FEB-9BA5-62B22E99BB4E}" type="datetimeFigureOut">
              <a:rPr lang="ru-RU" smtClean="0"/>
              <a:t>24.04.2024</a:t>
            </a:fld>
            <a:endParaRPr lang="ru-RU"/>
          </a:p>
        </p:txBody>
      </p:sp>
      <p:sp>
        <p:nvSpPr>
          <p:cNvPr id="8" name="Нижний колонтитул 7"/>
          <p:cNvSpPr>
            <a:spLocks noGrp="1"/>
          </p:cNvSpPr>
          <p:nvPr>
            <p:ph type="ftr" sz="quarter" idx="11"/>
          </p:nvPr>
        </p:nvSpPr>
        <p:spPr>
          <a:xfrm>
            <a:off x="4038600" y="6356350"/>
            <a:ext cx="4114800" cy="365125"/>
          </a:xfrm>
          <a:prstGeom prst="rect">
            <a:avLst/>
          </a:prstGeom>
        </p:spPr>
        <p:txBody>
          <a:bodyPr/>
          <a:lstStyle/>
          <a:p>
            <a:endParaRPr lang="ru-RU"/>
          </a:p>
        </p:txBody>
      </p:sp>
      <p:sp>
        <p:nvSpPr>
          <p:cNvPr id="9" name="Номер слайда 8"/>
          <p:cNvSpPr>
            <a:spLocks noGrp="1"/>
          </p:cNvSpPr>
          <p:nvPr>
            <p:ph type="sldNum" sz="quarter" idx="12"/>
          </p:nvPr>
        </p:nvSpPr>
        <p:spPr>
          <a:xfrm>
            <a:off x="8610600" y="6356350"/>
            <a:ext cx="2743200" cy="365125"/>
          </a:xfrm>
          <a:prstGeom prst="rect">
            <a:avLst/>
          </a:prstGeom>
        </p:spPr>
        <p:txBody>
          <a:bodyPr/>
          <a:lstStyle/>
          <a:p>
            <a:fld id="{3DA82298-6596-42BA-883A-06AD425BB838}" type="slidenum">
              <a:rPr lang="ru-RU" smtClean="0"/>
              <a:t>‹#›</a:t>
            </a:fld>
            <a:endParaRPr lang="ru-RU"/>
          </a:p>
        </p:txBody>
      </p:sp>
    </p:spTree>
    <p:extLst>
      <p:ext uri="{BB962C8B-B14F-4D97-AF65-F5344CB8AC3E}">
        <p14:creationId xmlns:p14="http://schemas.microsoft.com/office/powerpoint/2010/main" val="20297662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328330"/>
            <a:ext cx="10515600" cy="497955"/>
          </a:xfrm>
          <a:prstGeom prst="rect">
            <a:avLst/>
          </a:prstGeom>
        </p:spPr>
        <p:txBody>
          <a:bodyPr/>
          <a:lstStyle/>
          <a:p>
            <a:r>
              <a:rPr lang="ru-RU" smtClean="0"/>
              <a:t>Образец заголовка</a:t>
            </a:r>
            <a:endParaRPr lang="ru-RU"/>
          </a:p>
        </p:txBody>
      </p:sp>
      <p:sp>
        <p:nvSpPr>
          <p:cNvPr id="3" name="Дата 2"/>
          <p:cNvSpPr>
            <a:spLocks noGrp="1"/>
          </p:cNvSpPr>
          <p:nvPr>
            <p:ph type="dt" sz="half" idx="10"/>
          </p:nvPr>
        </p:nvSpPr>
        <p:spPr>
          <a:xfrm>
            <a:off x="838200" y="6356350"/>
            <a:ext cx="2743200" cy="365125"/>
          </a:xfrm>
          <a:prstGeom prst="rect">
            <a:avLst/>
          </a:prstGeom>
        </p:spPr>
        <p:txBody>
          <a:bodyPr/>
          <a:lstStyle/>
          <a:p>
            <a:fld id="{3C84730E-93B5-4FEB-9BA5-62B22E99BB4E}" type="datetimeFigureOut">
              <a:rPr lang="ru-RU" smtClean="0"/>
              <a:t>24.04.2024</a:t>
            </a:fld>
            <a:endParaRPr lang="ru-RU"/>
          </a:p>
        </p:txBody>
      </p:sp>
      <p:sp>
        <p:nvSpPr>
          <p:cNvPr id="4" name="Нижний колонтитул 3"/>
          <p:cNvSpPr>
            <a:spLocks noGrp="1"/>
          </p:cNvSpPr>
          <p:nvPr>
            <p:ph type="ftr" sz="quarter" idx="11"/>
          </p:nvPr>
        </p:nvSpPr>
        <p:spPr>
          <a:xfrm>
            <a:off x="4038600" y="6356350"/>
            <a:ext cx="4114800" cy="365125"/>
          </a:xfrm>
          <a:prstGeom prst="rect">
            <a:avLst/>
          </a:prstGeom>
        </p:spPr>
        <p:txBody>
          <a:bodyPr/>
          <a:lstStyle/>
          <a:p>
            <a:endParaRPr lang="ru-RU"/>
          </a:p>
        </p:txBody>
      </p:sp>
      <p:sp>
        <p:nvSpPr>
          <p:cNvPr id="5" name="Номер слайда 4"/>
          <p:cNvSpPr>
            <a:spLocks noGrp="1"/>
          </p:cNvSpPr>
          <p:nvPr>
            <p:ph type="sldNum" sz="quarter" idx="12"/>
          </p:nvPr>
        </p:nvSpPr>
        <p:spPr>
          <a:xfrm>
            <a:off x="8610600" y="6356350"/>
            <a:ext cx="2743200" cy="365125"/>
          </a:xfrm>
          <a:prstGeom prst="rect">
            <a:avLst/>
          </a:prstGeom>
        </p:spPr>
        <p:txBody>
          <a:bodyPr/>
          <a:lstStyle/>
          <a:p>
            <a:fld id="{3DA82298-6596-42BA-883A-06AD425BB838}" type="slidenum">
              <a:rPr lang="ru-RU" smtClean="0"/>
              <a:t>‹#›</a:t>
            </a:fld>
            <a:endParaRPr lang="ru-RU"/>
          </a:p>
        </p:txBody>
      </p:sp>
    </p:spTree>
    <p:extLst>
      <p:ext uri="{BB962C8B-B14F-4D97-AF65-F5344CB8AC3E}">
        <p14:creationId xmlns:p14="http://schemas.microsoft.com/office/powerpoint/2010/main" val="1694986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4F61179-3B20-442F-B76C-6548D0CD8A0A}" type="datetimeFigureOut">
              <a:rPr lang="ru-RU" smtClean="0"/>
              <a:t>24.04.2024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66DB57E-5C08-45A7-908E-25203FEECD26}" type="slidenum">
              <a:rPr lang="ru-RU" smtClean="0"/>
              <a:t>‹#›</a:t>
            </a:fld>
            <a:endParaRPr lang="ru-RU"/>
          </a:p>
        </p:txBody>
      </p:sp>
    </p:spTree>
    <p:extLst>
      <p:ext uri="{BB962C8B-B14F-4D97-AF65-F5344CB8AC3E}">
        <p14:creationId xmlns:p14="http://schemas.microsoft.com/office/powerpoint/2010/main" val="26953263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838200" y="6356350"/>
            <a:ext cx="2743200" cy="365125"/>
          </a:xfrm>
          <a:prstGeom prst="rect">
            <a:avLst/>
          </a:prstGeom>
        </p:spPr>
        <p:txBody>
          <a:bodyPr/>
          <a:lstStyle/>
          <a:p>
            <a:fld id="{3C84730E-93B5-4FEB-9BA5-62B22E99BB4E}" type="datetimeFigureOut">
              <a:rPr lang="ru-RU" smtClean="0"/>
              <a:t>24.04.2024</a:t>
            </a:fld>
            <a:endParaRPr lang="ru-RU"/>
          </a:p>
        </p:txBody>
      </p:sp>
      <p:sp>
        <p:nvSpPr>
          <p:cNvPr id="3" name="Нижний колонтитул 2"/>
          <p:cNvSpPr>
            <a:spLocks noGrp="1"/>
          </p:cNvSpPr>
          <p:nvPr>
            <p:ph type="ftr" sz="quarter" idx="11"/>
          </p:nvPr>
        </p:nvSpPr>
        <p:spPr>
          <a:xfrm>
            <a:off x="4038600" y="6356350"/>
            <a:ext cx="4114800" cy="365125"/>
          </a:xfrm>
          <a:prstGeom prst="rect">
            <a:avLst/>
          </a:prstGeom>
        </p:spPr>
        <p:txBody>
          <a:bodyPr/>
          <a:lstStyle/>
          <a:p>
            <a:endParaRPr lang="ru-RU"/>
          </a:p>
        </p:txBody>
      </p:sp>
      <p:sp>
        <p:nvSpPr>
          <p:cNvPr id="4" name="Номер слайда 3"/>
          <p:cNvSpPr>
            <a:spLocks noGrp="1"/>
          </p:cNvSpPr>
          <p:nvPr>
            <p:ph type="sldNum" sz="quarter" idx="12"/>
          </p:nvPr>
        </p:nvSpPr>
        <p:spPr>
          <a:xfrm>
            <a:off x="8610600" y="6356350"/>
            <a:ext cx="2743200" cy="365125"/>
          </a:xfrm>
          <a:prstGeom prst="rect">
            <a:avLst/>
          </a:prstGeom>
        </p:spPr>
        <p:txBody>
          <a:bodyPr/>
          <a:lstStyle/>
          <a:p>
            <a:fld id="{3DA82298-6596-42BA-883A-06AD425BB838}" type="slidenum">
              <a:rPr lang="ru-RU" smtClean="0"/>
              <a:t>‹#›</a:t>
            </a:fld>
            <a:endParaRPr lang="ru-RU"/>
          </a:p>
        </p:txBody>
      </p:sp>
    </p:spTree>
    <p:extLst>
      <p:ext uri="{BB962C8B-B14F-4D97-AF65-F5344CB8AC3E}">
        <p14:creationId xmlns:p14="http://schemas.microsoft.com/office/powerpoint/2010/main" val="12881785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a:prstGeom prst="rect">
            <a:avLst/>
          </a:prstGeo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a:xfrm>
            <a:off x="838200" y="6356350"/>
            <a:ext cx="2743200" cy="365125"/>
          </a:xfrm>
          <a:prstGeom prst="rect">
            <a:avLst/>
          </a:prstGeom>
        </p:spPr>
        <p:txBody>
          <a:bodyPr/>
          <a:lstStyle/>
          <a:p>
            <a:fld id="{3C84730E-93B5-4FEB-9BA5-62B22E99BB4E}" type="datetimeFigureOut">
              <a:rPr lang="ru-RU" smtClean="0"/>
              <a:t>24.04.2024</a:t>
            </a:fld>
            <a:endParaRPr lang="ru-RU"/>
          </a:p>
        </p:txBody>
      </p:sp>
      <p:sp>
        <p:nvSpPr>
          <p:cNvPr id="6" name="Нижний колонтитул 5"/>
          <p:cNvSpPr>
            <a:spLocks noGrp="1"/>
          </p:cNvSpPr>
          <p:nvPr>
            <p:ph type="ftr" sz="quarter" idx="11"/>
          </p:nvPr>
        </p:nvSpPr>
        <p:spPr>
          <a:xfrm>
            <a:off x="4038600" y="6356350"/>
            <a:ext cx="4114800" cy="365125"/>
          </a:xfrm>
          <a:prstGeom prst="rect">
            <a:avLst/>
          </a:prstGeom>
        </p:spPr>
        <p:txBody>
          <a:bodyPr/>
          <a:lstStyle/>
          <a:p>
            <a:endParaRPr lang="ru-RU"/>
          </a:p>
        </p:txBody>
      </p:sp>
      <p:sp>
        <p:nvSpPr>
          <p:cNvPr id="7" name="Номер слайда 6"/>
          <p:cNvSpPr>
            <a:spLocks noGrp="1"/>
          </p:cNvSpPr>
          <p:nvPr>
            <p:ph type="sldNum" sz="quarter" idx="12"/>
          </p:nvPr>
        </p:nvSpPr>
        <p:spPr>
          <a:xfrm>
            <a:off x="8610600" y="6356350"/>
            <a:ext cx="2743200" cy="365125"/>
          </a:xfrm>
          <a:prstGeom prst="rect">
            <a:avLst/>
          </a:prstGeom>
        </p:spPr>
        <p:txBody>
          <a:bodyPr/>
          <a:lstStyle/>
          <a:p>
            <a:fld id="{3DA82298-6596-42BA-883A-06AD425BB838}" type="slidenum">
              <a:rPr lang="ru-RU" smtClean="0"/>
              <a:t>‹#›</a:t>
            </a:fld>
            <a:endParaRPr lang="ru-RU"/>
          </a:p>
        </p:txBody>
      </p:sp>
    </p:spTree>
    <p:extLst>
      <p:ext uri="{BB962C8B-B14F-4D97-AF65-F5344CB8AC3E}">
        <p14:creationId xmlns:p14="http://schemas.microsoft.com/office/powerpoint/2010/main" val="367766225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a:prstGeom prst="rect">
            <a:avLst/>
          </a:prstGeo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a:xfrm>
            <a:off x="838200" y="6356350"/>
            <a:ext cx="2743200" cy="365125"/>
          </a:xfrm>
          <a:prstGeom prst="rect">
            <a:avLst/>
          </a:prstGeom>
        </p:spPr>
        <p:txBody>
          <a:bodyPr/>
          <a:lstStyle/>
          <a:p>
            <a:fld id="{3C84730E-93B5-4FEB-9BA5-62B22E99BB4E}" type="datetimeFigureOut">
              <a:rPr lang="ru-RU" smtClean="0"/>
              <a:t>24.04.2024</a:t>
            </a:fld>
            <a:endParaRPr lang="ru-RU"/>
          </a:p>
        </p:txBody>
      </p:sp>
      <p:sp>
        <p:nvSpPr>
          <p:cNvPr id="6" name="Нижний колонтитул 5"/>
          <p:cNvSpPr>
            <a:spLocks noGrp="1"/>
          </p:cNvSpPr>
          <p:nvPr>
            <p:ph type="ftr" sz="quarter" idx="11"/>
          </p:nvPr>
        </p:nvSpPr>
        <p:spPr>
          <a:xfrm>
            <a:off x="4038600" y="6356350"/>
            <a:ext cx="4114800" cy="365125"/>
          </a:xfrm>
          <a:prstGeom prst="rect">
            <a:avLst/>
          </a:prstGeom>
        </p:spPr>
        <p:txBody>
          <a:bodyPr/>
          <a:lstStyle/>
          <a:p>
            <a:endParaRPr lang="ru-RU"/>
          </a:p>
        </p:txBody>
      </p:sp>
      <p:sp>
        <p:nvSpPr>
          <p:cNvPr id="7" name="Номер слайда 6"/>
          <p:cNvSpPr>
            <a:spLocks noGrp="1"/>
          </p:cNvSpPr>
          <p:nvPr>
            <p:ph type="sldNum" sz="quarter" idx="12"/>
          </p:nvPr>
        </p:nvSpPr>
        <p:spPr>
          <a:xfrm>
            <a:off x="8610600" y="6356350"/>
            <a:ext cx="2743200" cy="365125"/>
          </a:xfrm>
          <a:prstGeom prst="rect">
            <a:avLst/>
          </a:prstGeom>
        </p:spPr>
        <p:txBody>
          <a:bodyPr/>
          <a:lstStyle/>
          <a:p>
            <a:fld id="{3DA82298-6596-42BA-883A-06AD425BB838}" type="slidenum">
              <a:rPr lang="ru-RU" smtClean="0"/>
              <a:t>‹#›</a:t>
            </a:fld>
            <a:endParaRPr lang="ru-RU"/>
          </a:p>
        </p:txBody>
      </p:sp>
    </p:spTree>
    <p:extLst>
      <p:ext uri="{BB962C8B-B14F-4D97-AF65-F5344CB8AC3E}">
        <p14:creationId xmlns:p14="http://schemas.microsoft.com/office/powerpoint/2010/main" val="9162366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328330"/>
            <a:ext cx="10515600" cy="497955"/>
          </a:xfrm>
          <a:prstGeom prst="rect">
            <a:avLst/>
          </a:prstGeom>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067939"/>
            <a:ext cx="10515600" cy="3109023"/>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838200" y="6356350"/>
            <a:ext cx="2743200" cy="365125"/>
          </a:xfrm>
          <a:prstGeom prst="rect">
            <a:avLst/>
          </a:prstGeom>
        </p:spPr>
        <p:txBody>
          <a:bodyPr/>
          <a:lstStyle/>
          <a:p>
            <a:fld id="{3C84730E-93B5-4FEB-9BA5-62B22E99BB4E}" type="datetimeFigureOut">
              <a:rPr lang="ru-RU" smtClean="0"/>
              <a:t>24.04.2024</a:t>
            </a:fld>
            <a:endParaRPr lang="ru-RU"/>
          </a:p>
        </p:txBody>
      </p:sp>
      <p:sp>
        <p:nvSpPr>
          <p:cNvPr id="5" name="Нижний колонтитул 4"/>
          <p:cNvSpPr>
            <a:spLocks noGrp="1"/>
          </p:cNvSpPr>
          <p:nvPr>
            <p:ph type="ftr" sz="quarter" idx="11"/>
          </p:nvPr>
        </p:nvSpPr>
        <p:spPr>
          <a:xfrm>
            <a:off x="4038600" y="6356350"/>
            <a:ext cx="4114800" cy="365125"/>
          </a:xfrm>
          <a:prstGeom prst="rect">
            <a:avLst/>
          </a:prstGeom>
        </p:spPr>
        <p:txBody>
          <a:bodyPr/>
          <a:lstStyle/>
          <a:p>
            <a:endParaRPr lang="ru-RU"/>
          </a:p>
        </p:txBody>
      </p:sp>
      <p:sp>
        <p:nvSpPr>
          <p:cNvPr id="6" name="Номер слайда 5"/>
          <p:cNvSpPr>
            <a:spLocks noGrp="1"/>
          </p:cNvSpPr>
          <p:nvPr>
            <p:ph type="sldNum" sz="quarter" idx="12"/>
          </p:nvPr>
        </p:nvSpPr>
        <p:spPr>
          <a:xfrm>
            <a:off x="8610600" y="6356350"/>
            <a:ext cx="2743200" cy="365125"/>
          </a:xfrm>
          <a:prstGeom prst="rect">
            <a:avLst/>
          </a:prstGeom>
        </p:spPr>
        <p:txBody>
          <a:bodyPr/>
          <a:lstStyle/>
          <a:p>
            <a:fld id="{3DA82298-6596-42BA-883A-06AD425BB838}" type="slidenum">
              <a:rPr lang="ru-RU" smtClean="0"/>
              <a:t>‹#›</a:t>
            </a:fld>
            <a:endParaRPr lang="ru-RU"/>
          </a:p>
        </p:txBody>
      </p:sp>
    </p:spTree>
    <p:extLst>
      <p:ext uri="{BB962C8B-B14F-4D97-AF65-F5344CB8AC3E}">
        <p14:creationId xmlns:p14="http://schemas.microsoft.com/office/powerpoint/2010/main" val="10115907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a:prstGeom prst="rect">
            <a:avLst/>
          </a:prstGeo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838200" y="6356350"/>
            <a:ext cx="2743200" cy="365125"/>
          </a:xfrm>
          <a:prstGeom prst="rect">
            <a:avLst/>
          </a:prstGeom>
        </p:spPr>
        <p:txBody>
          <a:bodyPr/>
          <a:lstStyle/>
          <a:p>
            <a:fld id="{3C84730E-93B5-4FEB-9BA5-62B22E99BB4E}" type="datetimeFigureOut">
              <a:rPr lang="ru-RU" smtClean="0"/>
              <a:t>24.04.2024</a:t>
            </a:fld>
            <a:endParaRPr lang="ru-RU"/>
          </a:p>
        </p:txBody>
      </p:sp>
      <p:sp>
        <p:nvSpPr>
          <p:cNvPr id="5" name="Нижний колонтитул 4"/>
          <p:cNvSpPr>
            <a:spLocks noGrp="1"/>
          </p:cNvSpPr>
          <p:nvPr>
            <p:ph type="ftr" sz="quarter" idx="11"/>
          </p:nvPr>
        </p:nvSpPr>
        <p:spPr>
          <a:xfrm>
            <a:off x="4038600" y="6356350"/>
            <a:ext cx="4114800" cy="365125"/>
          </a:xfrm>
          <a:prstGeom prst="rect">
            <a:avLst/>
          </a:prstGeom>
        </p:spPr>
        <p:txBody>
          <a:bodyPr/>
          <a:lstStyle/>
          <a:p>
            <a:endParaRPr lang="ru-RU"/>
          </a:p>
        </p:txBody>
      </p:sp>
      <p:sp>
        <p:nvSpPr>
          <p:cNvPr id="6" name="Номер слайда 5"/>
          <p:cNvSpPr>
            <a:spLocks noGrp="1"/>
          </p:cNvSpPr>
          <p:nvPr>
            <p:ph type="sldNum" sz="quarter" idx="12"/>
          </p:nvPr>
        </p:nvSpPr>
        <p:spPr>
          <a:xfrm>
            <a:off x="8610600" y="6356350"/>
            <a:ext cx="2743200" cy="365125"/>
          </a:xfrm>
          <a:prstGeom prst="rect">
            <a:avLst/>
          </a:prstGeom>
        </p:spPr>
        <p:txBody>
          <a:bodyPr/>
          <a:lstStyle/>
          <a:p>
            <a:fld id="{3DA82298-6596-42BA-883A-06AD425BB838}" type="slidenum">
              <a:rPr lang="ru-RU" smtClean="0"/>
              <a:t>‹#›</a:t>
            </a:fld>
            <a:endParaRPr lang="ru-RU"/>
          </a:p>
        </p:txBody>
      </p:sp>
    </p:spTree>
    <p:extLst>
      <p:ext uri="{BB962C8B-B14F-4D97-AF65-F5344CB8AC3E}">
        <p14:creationId xmlns:p14="http://schemas.microsoft.com/office/powerpoint/2010/main" val="1524121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4F61179-3B20-442F-B76C-6548D0CD8A0A}" type="datetimeFigureOut">
              <a:rPr lang="ru-RU" smtClean="0"/>
              <a:t>24.04.2024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66DB57E-5C08-45A7-908E-25203FEECD26}" type="slidenum">
              <a:rPr lang="ru-RU" smtClean="0"/>
              <a:t>‹#›</a:t>
            </a:fld>
            <a:endParaRPr lang="ru-RU"/>
          </a:p>
        </p:txBody>
      </p:sp>
    </p:spTree>
    <p:extLst>
      <p:ext uri="{BB962C8B-B14F-4D97-AF65-F5344CB8AC3E}">
        <p14:creationId xmlns:p14="http://schemas.microsoft.com/office/powerpoint/2010/main" val="1704020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4F61179-3B20-442F-B76C-6548D0CD8A0A}" type="datetimeFigureOut">
              <a:rPr lang="ru-RU" smtClean="0"/>
              <a:t>24.04.2024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66DB57E-5C08-45A7-908E-25203FEECD26}" type="slidenum">
              <a:rPr lang="ru-RU" smtClean="0"/>
              <a:t>‹#›</a:t>
            </a:fld>
            <a:endParaRPr lang="ru-RU"/>
          </a:p>
        </p:txBody>
      </p:sp>
    </p:spTree>
    <p:extLst>
      <p:ext uri="{BB962C8B-B14F-4D97-AF65-F5344CB8AC3E}">
        <p14:creationId xmlns:p14="http://schemas.microsoft.com/office/powerpoint/2010/main" val="2182167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4F61179-3B20-442F-B76C-6548D0CD8A0A}" type="datetimeFigureOut">
              <a:rPr lang="ru-RU" smtClean="0"/>
              <a:t>24.04.2024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66DB57E-5C08-45A7-908E-25203FEECD26}" type="slidenum">
              <a:rPr lang="ru-RU" smtClean="0"/>
              <a:t>‹#›</a:t>
            </a:fld>
            <a:endParaRPr lang="ru-RU"/>
          </a:p>
        </p:txBody>
      </p:sp>
    </p:spTree>
    <p:extLst>
      <p:ext uri="{BB962C8B-B14F-4D97-AF65-F5344CB8AC3E}">
        <p14:creationId xmlns:p14="http://schemas.microsoft.com/office/powerpoint/2010/main" val="1802966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4F61179-3B20-442F-B76C-6548D0CD8A0A}" type="datetimeFigureOut">
              <a:rPr lang="ru-RU" smtClean="0"/>
              <a:t>24.04.2024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66DB57E-5C08-45A7-908E-25203FEECD26}" type="slidenum">
              <a:rPr lang="ru-RU" smtClean="0"/>
              <a:t>‹#›</a:t>
            </a:fld>
            <a:endParaRPr lang="ru-RU"/>
          </a:p>
        </p:txBody>
      </p:sp>
    </p:spTree>
    <p:extLst>
      <p:ext uri="{BB962C8B-B14F-4D97-AF65-F5344CB8AC3E}">
        <p14:creationId xmlns:p14="http://schemas.microsoft.com/office/powerpoint/2010/main" val="17088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4F61179-3B20-442F-B76C-6548D0CD8A0A}" type="datetimeFigureOut">
              <a:rPr lang="ru-RU" smtClean="0"/>
              <a:t>24.04.2024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66DB57E-5C08-45A7-908E-25203FEECD26}" type="slidenum">
              <a:rPr lang="ru-RU" smtClean="0"/>
              <a:t>‹#›</a:t>
            </a:fld>
            <a:endParaRPr lang="ru-RU"/>
          </a:p>
        </p:txBody>
      </p:sp>
    </p:spTree>
    <p:extLst>
      <p:ext uri="{BB962C8B-B14F-4D97-AF65-F5344CB8AC3E}">
        <p14:creationId xmlns:p14="http://schemas.microsoft.com/office/powerpoint/2010/main" val="2468868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4F61179-3B20-442F-B76C-6548D0CD8A0A}" type="datetimeFigureOut">
              <a:rPr lang="ru-RU" smtClean="0"/>
              <a:t>24.04.2024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66DB57E-5C08-45A7-908E-25203FEECD26}" type="slidenum">
              <a:rPr lang="ru-RU" smtClean="0"/>
              <a:t>‹#›</a:t>
            </a:fld>
            <a:endParaRPr lang="ru-RU"/>
          </a:p>
        </p:txBody>
      </p:sp>
    </p:spTree>
    <p:extLst>
      <p:ext uri="{BB962C8B-B14F-4D97-AF65-F5344CB8AC3E}">
        <p14:creationId xmlns:p14="http://schemas.microsoft.com/office/powerpoint/2010/main" val="1002780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4.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5.gif"/><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17" Type="http://schemas.openxmlformats.org/officeDocument/2006/relationships/image" Target="../media/image9.jpeg"/><Relationship Id="rId2" Type="http://schemas.openxmlformats.org/officeDocument/2006/relationships/slideLayout" Target="../slideLayouts/slideLayout25.xml"/><Relationship Id="rId16" Type="http://schemas.openxmlformats.org/officeDocument/2006/relationships/image" Target="../media/image8.png"/><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7.pn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F61179-3B20-442F-B76C-6548D0CD8A0A}" type="datetimeFigureOut">
              <a:rPr lang="ru-RU" smtClean="0"/>
              <a:t>24.04.2024</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6DB57E-5C08-45A7-908E-25203FEECD26}" type="slidenum">
              <a:rPr lang="ru-RU" smtClean="0"/>
              <a:t>‹#›</a:t>
            </a:fld>
            <a:endParaRPr lang="ru-RU"/>
          </a:p>
        </p:txBody>
      </p:sp>
      <p:sp>
        <p:nvSpPr>
          <p:cNvPr id="7" name="Блок-схема: данные 4"/>
          <p:cNvSpPr/>
          <p:nvPr userDrawn="1"/>
        </p:nvSpPr>
        <p:spPr>
          <a:xfrm>
            <a:off x="-1" y="0"/>
            <a:ext cx="8861838" cy="840468"/>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8029"/>
              <a:gd name="connsiteY0" fmla="*/ 10088 h 10088"/>
              <a:gd name="connsiteX1" fmla="*/ 29 w 8029"/>
              <a:gd name="connsiteY1" fmla="*/ 0 h 10088"/>
              <a:gd name="connsiteX2" fmla="*/ 8029 w 8029"/>
              <a:gd name="connsiteY2" fmla="*/ 0 h 10088"/>
              <a:gd name="connsiteX3" fmla="*/ 6029 w 8029"/>
              <a:gd name="connsiteY3" fmla="*/ 10000 h 10088"/>
              <a:gd name="connsiteX4" fmla="*/ 0 w 8029"/>
              <a:gd name="connsiteY4" fmla="*/ 10088 h 10088"/>
              <a:gd name="connsiteX0" fmla="*/ 0 w 9972"/>
              <a:gd name="connsiteY0" fmla="*/ 9913 h 9913"/>
              <a:gd name="connsiteX1" fmla="*/ 8 w 9972"/>
              <a:gd name="connsiteY1" fmla="*/ 0 h 9913"/>
              <a:gd name="connsiteX2" fmla="*/ 9972 w 9972"/>
              <a:gd name="connsiteY2" fmla="*/ 0 h 9913"/>
              <a:gd name="connsiteX3" fmla="*/ 7481 w 9972"/>
              <a:gd name="connsiteY3" fmla="*/ 9913 h 9913"/>
              <a:gd name="connsiteX4" fmla="*/ 0 w 9972"/>
              <a:gd name="connsiteY4" fmla="*/ 9913 h 9913"/>
              <a:gd name="connsiteX0" fmla="*/ 0 w 10000"/>
              <a:gd name="connsiteY0" fmla="*/ 10000 h 10000"/>
              <a:gd name="connsiteX1" fmla="*/ 8 w 10000"/>
              <a:gd name="connsiteY1" fmla="*/ 0 h 10000"/>
              <a:gd name="connsiteX2" fmla="*/ 10000 w 10000"/>
              <a:gd name="connsiteY2" fmla="*/ 0 h 10000"/>
              <a:gd name="connsiteX3" fmla="*/ 8563 w 10000"/>
              <a:gd name="connsiteY3" fmla="*/ 10000 h 10000"/>
              <a:gd name="connsiteX4" fmla="*/ 0 w 10000"/>
              <a:gd name="connsiteY4" fmla="*/ 1000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cubicBezTo>
                  <a:pt x="12" y="6637"/>
                  <a:pt x="-4" y="3363"/>
                  <a:pt x="8" y="0"/>
                </a:cubicBezTo>
                <a:lnTo>
                  <a:pt x="10000" y="0"/>
                </a:lnTo>
                <a:lnTo>
                  <a:pt x="8563" y="10000"/>
                </a:lnTo>
                <a:lnTo>
                  <a:pt x="0" y="10000"/>
                </a:lnTo>
                <a:close/>
              </a:path>
            </a:pathLst>
          </a:custGeom>
          <a:solidFill>
            <a:srgbClr val="E31E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1400" b="1" dirty="0">
              <a:latin typeface="Book Antiqua" panose="02040602050305030304" pitchFamily="18" charset="0"/>
            </a:endParaRPr>
          </a:p>
        </p:txBody>
      </p:sp>
      <p:sp>
        <p:nvSpPr>
          <p:cNvPr id="9" name="Блок-схема: данные 4"/>
          <p:cNvSpPr/>
          <p:nvPr userDrawn="1"/>
        </p:nvSpPr>
        <p:spPr>
          <a:xfrm>
            <a:off x="-1" y="1"/>
            <a:ext cx="8790915" cy="805758"/>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8029"/>
              <a:gd name="connsiteY0" fmla="*/ 10088 h 10088"/>
              <a:gd name="connsiteX1" fmla="*/ 29 w 8029"/>
              <a:gd name="connsiteY1" fmla="*/ 0 h 10088"/>
              <a:gd name="connsiteX2" fmla="*/ 8029 w 8029"/>
              <a:gd name="connsiteY2" fmla="*/ 0 h 10088"/>
              <a:gd name="connsiteX3" fmla="*/ 6029 w 8029"/>
              <a:gd name="connsiteY3" fmla="*/ 10000 h 10088"/>
              <a:gd name="connsiteX4" fmla="*/ 0 w 8029"/>
              <a:gd name="connsiteY4" fmla="*/ 10088 h 10088"/>
              <a:gd name="connsiteX0" fmla="*/ 0 w 9972"/>
              <a:gd name="connsiteY0" fmla="*/ 9913 h 9913"/>
              <a:gd name="connsiteX1" fmla="*/ 8 w 9972"/>
              <a:gd name="connsiteY1" fmla="*/ 0 h 9913"/>
              <a:gd name="connsiteX2" fmla="*/ 9972 w 9972"/>
              <a:gd name="connsiteY2" fmla="*/ 0 h 9913"/>
              <a:gd name="connsiteX3" fmla="*/ 7481 w 9972"/>
              <a:gd name="connsiteY3" fmla="*/ 9913 h 9913"/>
              <a:gd name="connsiteX4" fmla="*/ 0 w 9972"/>
              <a:gd name="connsiteY4" fmla="*/ 9913 h 9913"/>
              <a:gd name="connsiteX0" fmla="*/ 0 w 10000"/>
              <a:gd name="connsiteY0" fmla="*/ 10000 h 10000"/>
              <a:gd name="connsiteX1" fmla="*/ 8 w 10000"/>
              <a:gd name="connsiteY1" fmla="*/ 0 h 10000"/>
              <a:gd name="connsiteX2" fmla="*/ 10000 w 10000"/>
              <a:gd name="connsiteY2" fmla="*/ 0 h 10000"/>
              <a:gd name="connsiteX3" fmla="*/ 8563 w 10000"/>
              <a:gd name="connsiteY3" fmla="*/ 10000 h 10000"/>
              <a:gd name="connsiteX4" fmla="*/ 0 w 10000"/>
              <a:gd name="connsiteY4" fmla="*/ 1000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cubicBezTo>
                  <a:pt x="12" y="6637"/>
                  <a:pt x="-4" y="3363"/>
                  <a:pt x="8" y="0"/>
                </a:cubicBezTo>
                <a:lnTo>
                  <a:pt x="10000" y="0"/>
                </a:lnTo>
                <a:lnTo>
                  <a:pt x="8563" y="10000"/>
                </a:lnTo>
                <a:lnTo>
                  <a:pt x="0" y="10000"/>
                </a:lnTo>
                <a:close/>
              </a:path>
            </a:pathLst>
          </a:custGeom>
          <a:solidFill>
            <a:srgbClr val="2647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1400" b="1" dirty="0">
              <a:latin typeface="Book Antiqua" panose="02040602050305030304" pitchFamily="18" charset="0"/>
            </a:endParaRPr>
          </a:p>
        </p:txBody>
      </p:sp>
      <p:sp>
        <p:nvSpPr>
          <p:cNvPr id="10" name="TextBox 9"/>
          <p:cNvSpPr txBox="1"/>
          <p:nvPr userDrawn="1"/>
        </p:nvSpPr>
        <p:spPr>
          <a:xfrm>
            <a:off x="-524972" y="156658"/>
            <a:ext cx="8057584" cy="553998"/>
          </a:xfrm>
          <a:prstGeom prst="rect">
            <a:avLst/>
          </a:prstGeom>
          <a:noFill/>
        </p:spPr>
        <p:txBody>
          <a:bodyPr wrap="square" rtlCol="0">
            <a:spAutoFit/>
          </a:bodyPr>
          <a:lstStyle/>
          <a:p>
            <a:pPr algn="r"/>
            <a:r>
              <a:rPr lang="ru-RU" sz="1400" dirty="0">
                <a:solidFill>
                  <a:schemeClr val="bg1"/>
                </a:solidFill>
                <a:latin typeface="Calibri" panose="020F0502020204030204" pitchFamily="34" charset="0"/>
                <a:cs typeface="Calibri" panose="020F0502020204030204" pitchFamily="34" charset="0"/>
              </a:rPr>
              <a:t>Государственное бюджетное </a:t>
            </a:r>
            <a:r>
              <a:rPr lang="ru-RU" sz="1400" dirty="0" smtClean="0">
                <a:solidFill>
                  <a:schemeClr val="bg1"/>
                </a:solidFill>
                <a:latin typeface="Calibri" panose="020F0502020204030204" pitchFamily="34" charset="0"/>
                <a:cs typeface="Calibri" panose="020F0502020204030204" pitchFamily="34" charset="0"/>
              </a:rPr>
              <a:t>учреждение дополнительного </a:t>
            </a:r>
            <a:r>
              <a:rPr lang="ru-RU" sz="1400" dirty="0">
                <a:solidFill>
                  <a:schemeClr val="bg1"/>
                </a:solidFill>
                <a:latin typeface="Calibri" panose="020F0502020204030204" pitchFamily="34" charset="0"/>
                <a:cs typeface="Calibri" panose="020F0502020204030204" pitchFamily="34" charset="0"/>
              </a:rPr>
              <a:t>профессионального образования</a:t>
            </a:r>
          </a:p>
          <a:p>
            <a:pPr algn="r"/>
            <a:r>
              <a:rPr lang="ru-RU" sz="1600" b="1" dirty="0">
                <a:solidFill>
                  <a:schemeClr val="bg1"/>
                </a:solidFill>
                <a:latin typeface="Calibri" panose="020F0502020204030204" pitchFamily="34" charset="0"/>
                <a:cs typeface="Calibri" panose="020F0502020204030204" pitchFamily="34" charset="0"/>
              </a:rPr>
              <a:t>«Челябинский институт развития образования</a:t>
            </a:r>
            <a:r>
              <a:rPr lang="ru-RU" sz="1600" b="1" dirty="0" smtClean="0">
                <a:solidFill>
                  <a:schemeClr val="bg1"/>
                </a:solidFill>
                <a:latin typeface="Calibri" panose="020F0502020204030204" pitchFamily="34" charset="0"/>
                <a:cs typeface="Calibri" panose="020F0502020204030204" pitchFamily="34" charset="0"/>
              </a:rPr>
              <a:t>»</a:t>
            </a:r>
            <a:endParaRPr lang="ru-RU" sz="1600" b="1" dirty="0">
              <a:solidFill>
                <a:schemeClr val="bg1"/>
              </a:solidFill>
              <a:latin typeface="Calibri" panose="020F0502020204030204" pitchFamily="34" charset="0"/>
              <a:cs typeface="Calibri" panose="020F0502020204030204" pitchFamily="34" charset="0"/>
            </a:endParaRPr>
          </a:p>
        </p:txBody>
      </p:sp>
      <p:pic>
        <p:nvPicPr>
          <p:cNvPr id="11" name="Рисунок 10"/>
          <p:cNvPicPr>
            <a:picLocks noChangeAspect="1"/>
          </p:cNvPicPr>
          <p:nvPr userDrawn="1"/>
        </p:nvPicPr>
        <p:blipFill>
          <a:blip r:embed="rId14"/>
          <a:stretch>
            <a:fillRect/>
          </a:stretch>
        </p:blipFill>
        <p:spPr>
          <a:xfrm>
            <a:off x="301877" y="1122363"/>
            <a:ext cx="4527026" cy="5425774"/>
          </a:xfrm>
          <a:prstGeom prst="rect">
            <a:avLst/>
          </a:prstGeom>
        </p:spPr>
      </p:pic>
      <p:pic>
        <p:nvPicPr>
          <p:cNvPr id="12" name="Рисунок 11"/>
          <p:cNvPicPr>
            <a:picLocks noChangeAspect="1"/>
          </p:cNvPicPr>
          <p:nvPr userDrawn="1"/>
        </p:nvPicPr>
        <p:blipFill>
          <a:blip r:embed="rId15"/>
          <a:stretch>
            <a:fillRect/>
          </a:stretch>
        </p:blipFill>
        <p:spPr>
          <a:xfrm>
            <a:off x="2456318" y="1807203"/>
            <a:ext cx="1083587" cy="1503583"/>
          </a:xfrm>
          <a:prstGeom prst="rect">
            <a:avLst/>
          </a:prstGeom>
        </p:spPr>
      </p:pic>
      <p:pic>
        <p:nvPicPr>
          <p:cNvPr id="14" name="Рисунок 13"/>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8973084" y="156658"/>
            <a:ext cx="2649264" cy="1143223"/>
          </a:xfrm>
          <a:prstGeom prst="rect">
            <a:avLst/>
          </a:prstGeom>
        </p:spPr>
      </p:pic>
    </p:spTree>
    <p:extLst>
      <p:ext uri="{BB962C8B-B14F-4D97-AF65-F5344CB8AC3E}">
        <p14:creationId xmlns:p14="http://schemas.microsoft.com/office/powerpoint/2010/main" val="3069650930"/>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1066" y="494550"/>
            <a:ext cx="10371667" cy="1325563"/>
          </a:xfrm>
          <a:prstGeom prst="rect">
            <a:avLst/>
          </a:prstGeom>
        </p:spPr>
        <p:txBody>
          <a:bodyPr vert="horz" lIns="91440" tIns="45720" rIns="91440" bIns="45720" rtlCol="0" anchor="ctr">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491066" y="2000932"/>
            <a:ext cx="10371667" cy="447606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grpSp>
        <p:nvGrpSpPr>
          <p:cNvPr id="13" name="Группа 12"/>
          <p:cNvGrpSpPr/>
          <p:nvPr userDrawn="1"/>
        </p:nvGrpSpPr>
        <p:grpSpPr>
          <a:xfrm>
            <a:off x="0" y="6627812"/>
            <a:ext cx="4037847" cy="230188"/>
            <a:chOff x="-1" y="0"/>
            <a:chExt cx="8861838" cy="840468"/>
          </a:xfrm>
        </p:grpSpPr>
        <p:sp>
          <p:nvSpPr>
            <p:cNvPr id="14" name="Блок-схема: данные 4"/>
            <p:cNvSpPr/>
            <p:nvPr/>
          </p:nvSpPr>
          <p:spPr>
            <a:xfrm>
              <a:off x="-1" y="0"/>
              <a:ext cx="8861838" cy="840468"/>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8029"/>
                <a:gd name="connsiteY0" fmla="*/ 10088 h 10088"/>
                <a:gd name="connsiteX1" fmla="*/ 29 w 8029"/>
                <a:gd name="connsiteY1" fmla="*/ 0 h 10088"/>
                <a:gd name="connsiteX2" fmla="*/ 8029 w 8029"/>
                <a:gd name="connsiteY2" fmla="*/ 0 h 10088"/>
                <a:gd name="connsiteX3" fmla="*/ 6029 w 8029"/>
                <a:gd name="connsiteY3" fmla="*/ 10000 h 10088"/>
                <a:gd name="connsiteX4" fmla="*/ 0 w 8029"/>
                <a:gd name="connsiteY4" fmla="*/ 10088 h 10088"/>
                <a:gd name="connsiteX0" fmla="*/ 0 w 9972"/>
                <a:gd name="connsiteY0" fmla="*/ 9913 h 9913"/>
                <a:gd name="connsiteX1" fmla="*/ 8 w 9972"/>
                <a:gd name="connsiteY1" fmla="*/ 0 h 9913"/>
                <a:gd name="connsiteX2" fmla="*/ 9972 w 9972"/>
                <a:gd name="connsiteY2" fmla="*/ 0 h 9913"/>
                <a:gd name="connsiteX3" fmla="*/ 7481 w 9972"/>
                <a:gd name="connsiteY3" fmla="*/ 9913 h 9913"/>
                <a:gd name="connsiteX4" fmla="*/ 0 w 9972"/>
                <a:gd name="connsiteY4" fmla="*/ 9913 h 9913"/>
                <a:gd name="connsiteX0" fmla="*/ 0 w 10000"/>
                <a:gd name="connsiteY0" fmla="*/ 10000 h 10000"/>
                <a:gd name="connsiteX1" fmla="*/ 8 w 10000"/>
                <a:gd name="connsiteY1" fmla="*/ 0 h 10000"/>
                <a:gd name="connsiteX2" fmla="*/ 10000 w 10000"/>
                <a:gd name="connsiteY2" fmla="*/ 0 h 10000"/>
                <a:gd name="connsiteX3" fmla="*/ 8563 w 10000"/>
                <a:gd name="connsiteY3" fmla="*/ 10000 h 10000"/>
                <a:gd name="connsiteX4" fmla="*/ 0 w 10000"/>
                <a:gd name="connsiteY4" fmla="*/ 1000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cubicBezTo>
                    <a:pt x="12" y="6637"/>
                    <a:pt x="-4" y="3363"/>
                    <a:pt x="8" y="0"/>
                  </a:cubicBezTo>
                  <a:lnTo>
                    <a:pt x="10000" y="0"/>
                  </a:lnTo>
                  <a:lnTo>
                    <a:pt x="8563" y="10000"/>
                  </a:lnTo>
                  <a:lnTo>
                    <a:pt x="0" y="10000"/>
                  </a:lnTo>
                  <a:close/>
                </a:path>
              </a:pathLst>
            </a:custGeom>
            <a:solidFill>
              <a:srgbClr val="E31E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1400" b="1" dirty="0">
                <a:latin typeface="Book Antiqua" panose="02040602050305030304" pitchFamily="18" charset="0"/>
              </a:endParaRPr>
            </a:p>
          </p:txBody>
        </p:sp>
        <p:sp>
          <p:nvSpPr>
            <p:cNvPr id="15" name="Блок-схема: данные 4"/>
            <p:cNvSpPr/>
            <p:nvPr/>
          </p:nvSpPr>
          <p:spPr>
            <a:xfrm>
              <a:off x="-1" y="1"/>
              <a:ext cx="8790915" cy="805758"/>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8029"/>
                <a:gd name="connsiteY0" fmla="*/ 10088 h 10088"/>
                <a:gd name="connsiteX1" fmla="*/ 29 w 8029"/>
                <a:gd name="connsiteY1" fmla="*/ 0 h 10088"/>
                <a:gd name="connsiteX2" fmla="*/ 8029 w 8029"/>
                <a:gd name="connsiteY2" fmla="*/ 0 h 10088"/>
                <a:gd name="connsiteX3" fmla="*/ 6029 w 8029"/>
                <a:gd name="connsiteY3" fmla="*/ 10000 h 10088"/>
                <a:gd name="connsiteX4" fmla="*/ 0 w 8029"/>
                <a:gd name="connsiteY4" fmla="*/ 10088 h 10088"/>
                <a:gd name="connsiteX0" fmla="*/ 0 w 9972"/>
                <a:gd name="connsiteY0" fmla="*/ 9913 h 9913"/>
                <a:gd name="connsiteX1" fmla="*/ 8 w 9972"/>
                <a:gd name="connsiteY1" fmla="*/ 0 h 9913"/>
                <a:gd name="connsiteX2" fmla="*/ 9972 w 9972"/>
                <a:gd name="connsiteY2" fmla="*/ 0 h 9913"/>
                <a:gd name="connsiteX3" fmla="*/ 7481 w 9972"/>
                <a:gd name="connsiteY3" fmla="*/ 9913 h 9913"/>
                <a:gd name="connsiteX4" fmla="*/ 0 w 9972"/>
                <a:gd name="connsiteY4" fmla="*/ 9913 h 9913"/>
                <a:gd name="connsiteX0" fmla="*/ 0 w 10000"/>
                <a:gd name="connsiteY0" fmla="*/ 10000 h 10000"/>
                <a:gd name="connsiteX1" fmla="*/ 8 w 10000"/>
                <a:gd name="connsiteY1" fmla="*/ 0 h 10000"/>
                <a:gd name="connsiteX2" fmla="*/ 10000 w 10000"/>
                <a:gd name="connsiteY2" fmla="*/ 0 h 10000"/>
                <a:gd name="connsiteX3" fmla="*/ 8563 w 10000"/>
                <a:gd name="connsiteY3" fmla="*/ 10000 h 10000"/>
                <a:gd name="connsiteX4" fmla="*/ 0 w 10000"/>
                <a:gd name="connsiteY4" fmla="*/ 1000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cubicBezTo>
                    <a:pt x="12" y="6637"/>
                    <a:pt x="-4" y="3363"/>
                    <a:pt x="8" y="0"/>
                  </a:cubicBezTo>
                  <a:lnTo>
                    <a:pt x="10000" y="0"/>
                  </a:lnTo>
                  <a:lnTo>
                    <a:pt x="8563" y="10000"/>
                  </a:lnTo>
                  <a:lnTo>
                    <a:pt x="0" y="10000"/>
                  </a:lnTo>
                  <a:close/>
                </a:path>
              </a:pathLst>
            </a:custGeom>
            <a:solidFill>
              <a:srgbClr val="2647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1400" b="1" dirty="0">
                <a:latin typeface="Book Antiqua" panose="02040602050305030304" pitchFamily="18" charset="0"/>
              </a:endParaRPr>
            </a:p>
          </p:txBody>
        </p:sp>
      </p:grpSp>
      <p:pic>
        <p:nvPicPr>
          <p:cNvPr id="4" name="Рисунок 3"/>
          <p:cNvPicPr>
            <a:picLocks noChangeAspect="1"/>
          </p:cNvPicPr>
          <p:nvPr userDrawn="1"/>
        </p:nvPicPr>
        <p:blipFill rotWithShape="1">
          <a:blip r:embed="rId13" cstate="print">
            <a:extLst>
              <a:ext uri="{28A0092B-C50C-407E-A947-70E740481C1C}">
                <a14:useLocalDpi xmlns:a14="http://schemas.microsoft.com/office/drawing/2010/main" val="0"/>
              </a:ext>
            </a:extLst>
          </a:blip>
          <a:srcRect r="71332" b="29993"/>
          <a:stretch/>
        </p:blipFill>
        <p:spPr>
          <a:xfrm>
            <a:off x="11216091" y="88295"/>
            <a:ext cx="824499" cy="868834"/>
          </a:xfrm>
          <a:prstGeom prst="rect">
            <a:avLst/>
          </a:prstGeom>
        </p:spPr>
      </p:pic>
    </p:spTree>
    <p:extLst>
      <p:ext uri="{BB962C8B-B14F-4D97-AF65-F5344CB8AC3E}">
        <p14:creationId xmlns:p14="http://schemas.microsoft.com/office/powerpoint/2010/main" val="309260058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Блок-схема: данные 4"/>
          <p:cNvSpPr/>
          <p:nvPr userDrawn="1"/>
        </p:nvSpPr>
        <p:spPr>
          <a:xfrm>
            <a:off x="-1" y="0"/>
            <a:ext cx="8861838" cy="840468"/>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8029"/>
              <a:gd name="connsiteY0" fmla="*/ 10088 h 10088"/>
              <a:gd name="connsiteX1" fmla="*/ 29 w 8029"/>
              <a:gd name="connsiteY1" fmla="*/ 0 h 10088"/>
              <a:gd name="connsiteX2" fmla="*/ 8029 w 8029"/>
              <a:gd name="connsiteY2" fmla="*/ 0 h 10088"/>
              <a:gd name="connsiteX3" fmla="*/ 6029 w 8029"/>
              <a:gd name="connsiteY3" fmla="*/ 10000 h 10088"/>
              <a:gd name="connsiteX4" fmla="*/ 0 w 8029"/>
              <a:gd name="connsiteY4" fmla="*/ 10088 h 10088"/>
              <a:gd name="connsiteX0" fmla="*/ 0 w 9972"/>
              <a:gd name="connsiteY0" fmla="*/ 9913 h 9913"/>
              <a:gd name="connsiteX1" fmla="*/ 8 w 9972"/>
              <a:gd name="connsiteY1" fmla="*/ 0 h 9913"/>
              <a:gd name="connsiteX2" fmla="*/ 9972 w 9972"/>
              <a:gd name="connsiteY2" fmla="*/ 0 h 9913"/>
              <a:gd name="connsiteX3" fmla="*/ 7481 w 9972"/>
              <a:gd name="connsiteY3" fmla="*/ 9913 h 9913"/>
              <a:gd name="connsiteX4" fmla="*/ 0 w 9972"/>
              <a:gd name="connsiteY4" fmla="*/ 9913 h 9913"/>
              <a:gd name="connsiteX0" fmla="*/ 0 w 10000"/>
              <a:gd name="connsiteY0" fmla="*/ 10000 h 10000"/>
              <a:gd name="connsiteX1" fmla="*/ 8 w 10000"/>
              <a:gd name="connsiteY1" fmla="*/ 0 h 10000"/>
              <a:gd name="connsiteX2" fmla="*/ 10000 w 10000"/>
              <a:gd name="connsiteY2" fmla="*/ 0 h 10000"/>
              <a:gd name="connsiteX3" fmla="*/ 8563 w 10000"/>
              <a:gd name="connsiteY3" fmla="*/ 10000 h 10000"/>
              <a:gd name="connsiteX4" fmla="*/ 0 w 10000"/>
              <a:gd name="connsiteY4" fmla="*/ 1000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cubicBezTo>
                  <a:pt x="12" y="6637"/>
                  <a:pt x="-4" y="3363"/>
                  <a:pt x="8" y="0"/>
                </a:cubicBezTo>
                <a:lnTo>
                  <a:pt x="10000" y="0"/>
                </a:lnTo>
                <a:lnTo>
                  <a:pt x="8563" y="10000"/>
                </a:lnTo>
                <a:lnTo>
                  <a:pt x="0" y="10000"/>
                </a:lnTo>
                <a:close/>
              </a:path>
            </a:pathLst>
          </a:custGeom>
          <a:solidFill>
            <a:srgbClr val="E31E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1400" b="1" dirty="0">
              <a:latin typeface="Book Antiqua" panose="02040602050305030304" pitchFamily="18" charset="0"/>
            </a:endParaRPr>
          </a:p>
        </p:txBody>
      </p:sp>
      <p:sp>
        <p:nvSpPr>
          <p:cNvPr id="10" name="Блок-схема: данные 4"/>
          <p:cNvSpPr/>
          <p:nvPr userDrawn="1"/>
        </p:nvSpPr>
        <p:spPr>
          <a:xfrm>
            <a:off x="-1" y="1"/>
            <a:ext cx="8790915" cy="805758"/>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8029"/>
              <a:gd name="connsiteY0" fmla="*/ 10088 h 10088"/>
              <a:gd name="connsiteX1" fmla="*/ 29 w 8029"/>
              <a:gd name="connsiteY1" fmla="*/ 0 h 10088"/>
              <a:gd name="connsiteX2" fmla="*/ 8029 w 8029"/>
              <a:gd name="connsiteY2" fmla="*/ 0 h 10088"/>
              <a:gd name="connsiteX3" fmla="*/ 6029 w 8029"/>
              <a:gd name="connsiteY3" fmla="*/ 10000 h 10088"/>
              <a:gd name="connsiteX4" fmla="*/ 0 w 8029"/>
              <a:gd name="connsiteY4" fmla="*/ 10088 h 10088"/>
              <a:gd name="connsiteX0" fmla="*/ 0 w 9972"/>
              <a:gd name="connsiteY0" fmla="*/ 9913 h 9913"/>
              <a:gd name="connsiteX1" fmla="*/ 8 w 9972"/>
              <a:gd name="connsiteY1" fmla="*/ 0 h 9913"/>
              <a:gd name="connsiteX2" fmla="*/ 9972 w 9972"/>
              <a:gd name="connsiteY2" fmla="*/ 0 h 9913"/>
              <a:gd name="connsiteX3" fmla="*/ 7481 w 9972"/>
              <a:gd name="connsiteY3" fmla="*/ 9913 h 9913"/>
              <a:gd name="connsiteX4" fmla="*/ 0 w 9972"/>
              <a:gd name="connsiteY4" fmla="*/ 9913 h 9913"/>
              <a:gd name="connsiteX0" fmla="*/ 0 w 10000"/>
              <a:gd name="connsiteY0" fmla="*/ 10000 h 10000"/>
              <a:gd name="connsiteX1" fmla="*/ 8 w 10000"/>
              <a:gd name="connsiteY1" fmla="*/ 0 h 10000"/>
              <a:gd name="connsiteX2" fmla="*/ 10000 w 10000"/>
              <a:gd name="connsiteY2" fmla="*/ 0 h 10000"/>
              <a:gd name="connsiteX3" fmla="*/ 8563 w 10000"/>
              <a:gd name="connsiteY3" fmla="*/ 10000 h 10000"/>
              <a:gd name="connsiteX4" fmla="*/ 0 w 10000"/>
              <a:gd name="connsiteY4" fmla="*/ 1000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cubicBezTo>
                  <a:pt x="12" y="6637"/>
                  <a:pt x="-4" y="3363"/>
                  <a:pt x="8" y="0"/>
                </a:cubicBezTo>
                <a:lnTo>
                  <a:pt x="10000" y="0"/>
                </a:lnTo>
                <a:lnTo>
                  <a:pt x="8563" y="10000"/>
                </a:lnTo>
                <a:lnTo>
                  <a:pt x="0" y="10000"/>
                </a:lnTo>
                <a:close/>
              </a:path>
            </a:pathLst>
          </a:custGeom>
          <a:solidFill>
            <a:srgbClr val="2647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1400" b="1" dirty="0">
              <a:latin typeface="Book Antiqua" panose="02040602050305030304" pitchFamily="18" charset="0"/>
            </a:endParaRPr>
          </a:p>
        </p:txBody>
      </p:sp>
      <p:sp>
        <p:nvSpPr>
          <p:cNvPr id="11" name="TextBox 10"/>
          <p:cNvSpPr txBox="1"/>
          <p:nvPr userDrawn="1"/>
        </p:nvSpPr>
        <p:spPr>
          <a:xfrm>
            <a:off x="-524972" y="156658"/>
            <a:ext cx="8057584" cy="553998"/>
          </a:xfrm>
          <a:prstGeom prst="rect">
            <a:avLst/>
          </a:prstGeom>
          <a:noFill/>
        </p:spPr>
        <p:txBody>
          <a:bodyPr wrap="square" rtlCol="0">
            <a:spAutoFit/>
          </a:bodyPr>
          <a:lstStyle/>
          <a:p>
            <a:pPr algn="r"/>
            <a:r>
              <a:rPr lang="ru-RU" sz="1400" dirty="0">
                <a:solidFill>
                  <a:schemeClr val="bg1"/>
                </a:solidFill>
                <a:latin typeface="+mn-lt"/>
              </a:rPr>
              <a:t>Государственное бюджетное </a:t>
            </a:r>
            <a:r>
              <a:rPr lang="ru-RU" sz="1400" dirty="0" smtClean="0">
                <a:solidFill>
                  <a:schemeClr val="bg1"/>
                </a:solidFill>
                <a:latin typeface="+mn-lt"/>
              </a:rPr>
              <a:t>учреждение дополнительного </a:t>
            </a:r>
            <a:r>
              <a:rPr lang="ru-RU" sz="1400" dirty="0">
                <a:solidFill>
                  <a:schemeClr val="bg1"/>
                </a:solidFill>
                <a:latin typeface="+mn-lt"/>
              </a:rPr>
              <a:t>профессионального образования</a:t>
            </a:r>
          </a:p>
          <a:p>
            <a:pPr algn="r"/>
            <a:r>
              <a:rPr lang="ru-RU" sz="1600" b="1" dirty="0">
                <a:solidFill>
                  <a:schemeClr val="bg1"/>
                </a:solidFill>
                <a:latin typeface="+mn-lt"/>
              </a:rPr>
              <a:t>«Челябинский институт развития образования</a:t>
            </a:r>
            <a:r>
              <a:rPr lang="ru-RU" sz="1600" b="1" dirty="0" smtClean="0">
                <a:solidFill>
                  <a:schemeClr val="bg1"/>
                </a:solidFill>
                <a:latin typeface="+mn-lt"/>
              </a:rPr>
              <a:t>»</a:t>
            </a:r>
            <a:endParaRPr lang="ru-RU" sz="1600" b="1" dirty="0">
              <a:solidFill>
                <a:schemeClr val="bg1"/>
              </a:solidFill>
              <a:latin typeface="+mn-lt"/>
            </a:endParaRPr>
          </a:p>
        </p:txBody>
      </p:sp>
      <p:sp>
        <p:nvSpPr>
          <p:cNvPr id="12" name="Прямоугольник 11"/>
          <p:cNvSpPr/>
          <p:nvPr userDrawn="1"/>
        </p:nvSpPr>
        <p:spPr>
          <a:xfrm>
            <a:off x="4119073" y="3444995"/>
            <a:ext cx="947137" cy="905028"/>
          </a:xfrm>
          <a:prstGeom prst="rect">
            <a:avLst/>
          </a:prstGeom>
          <a:solidFill>
            <a:srgbClr val="264796"/>
          </a:solidFill>
          <a:ln/>
        </p:spPr>
        <p:style>
          <a:lnRef idx="1">
            <a:schemeClr val="accent5"/>
          </a:lnRef>
          <a:fillRef idx="2">
            <a:schemeClr val="accent5"/>
          </a:fillRef>
          <a:effectRef idx="1">
            <a:schemeClr val="accent5"/>
          </a:effectRef>
          <a:fontRef idx="minor">
            <a:schemeClr val="dk1"/>
          </a:fontRef>
        </p:style>
        <p:txBody>
          <a:bodyPr rtlCol="0" anchor="ctr"/>
          <a:lstStyle/>
          <a:p>
            <a:pPr algn="ctr">
              <a:buClr>
                <a:srgbClr val="000000"/>
              </a:buClr>
              <a:buFont typeface="Arial"/>
              <a:buNone/>
              <a:defRPr/>
            </a:pPr>
            <a:endParaRPr lang="ru-RU" sz="1400" kern="0" smtClean="0">
              <a:solidFill>
                <a:srgbClr val="FFFFFF"/>
              </a:solidFill>
              <a:latin typeface="Arial"/>
              <a:sym typeface="Arial"/>
            </a:endParaRPr>
          </a:p>
        </p:txBody>
      </p:sp>
      <p:grpSp>
        <p:nvGrpSpPr>
          <p:cNvPr id="15" name="Google Shape;559;p43"/>
          <p:cNvGrpSpPr/>
          <p:nvPr userDrawn="1"/>
        </p:nvGrpSpPr>
        <p:grpSpPr>
          <a:xfrm>
            <a:off x="4321282" y="3599351"/>
            <a:ext cx="573220" cy="552687"/>
            <a:chOff x="1236875" y="1623900"/>
            <a:chExt cx="465200" cy="455475"/>
          </a:xfrm>
        </p:grpSpPr>
        <p:sp>
          <p:nvSpPr>
            <p:cNvPr id="16" name="Google Shape;560;p43"/>
            <p:cNvSpPr/>
            <p:nvPr/>
          </p:nvSpPr>
          <p:spPr>
            <a:xfrm>
              <a:off x="1236875" y="1623900"/>
              <a:ext cx="465200" cy="445125"/>
            </a:xfrm>
            <a:custGeom>
              <a:avLst/>
              <a:gdLst/>
              <a:ahLst/>
              <a:cxnLst/>
              <a:rect l="l" t="t" r="r" b="b"/>
              <a:pathLst>
                <a:path w="18608" h="17805" fill="none" extrusionOk="0">
                  <a:moveTo>
                    <a:pt x="13493" y="14127"/>
                  </a:moveTo>
                  <a:lnTo>
                    <a:pt x="18608" y="17804"/>
                  </a:lnTo>
                  <a:lnTo>
                    <a:pt x="18608" y="17804"/>
                  </a:lnTo>
                  <a:lnTo>
                    <a:pt x="18608" y="17731"/>
                  </a:lnTo>
                  <a:lnTo>
                    <a:pt x="18608" y="6723"/>
                  </a:lnTo>
                  <a:lnTo>
                    <a:pt x="9304" y="1"/>
                  </a:lnTo>
                  <a:lnTo>
                    <a:pt x="1" y="6723"/>
                  </a:lnTo>
                  <a:lnTo>
                    <a:pt x="1" y="17731"/>
                  </a:lnTo>
                  <a:lnTo>
                    <a:pt x="1" y="17731"/>
                  </a:lnTo>
                  <a:lnTo>
                    <a:pt x="1" y="17804"/>
                  </a:lnTo>
                  <a:lnTo>
                    <a:pt x="5115" y="14127"/>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sp>
          <p:nvSpPr>
            <p:cNvPr id="17" name="Google Shape;561;p43"/>
            <p:cNvSpPr/>
            <p:nvPr/>
          </p:nvSpPr>
          <p:spPr>
            <a:xfrm>
              <a:off x="1244800" y="2078750"/>
              <a:ext cx="449375" cy="625"/>
            </a:xfrm>
            <a:custGeom>
              <a:avLst/>
              <a:gdLst/>
              <a:ahLst/>
              <a:cxnLst/>
              <a:rect l="l" t="t" r="r" b="b"/>
              <a:pathLst>
                <a:path w="17975" h="25" fill="none" extrusionOk="0">
                  <a:moveTo>
                    <a:pt x="0" y="0"/>
                  </a:moveTo>
                  <a:lnTo>
                    <a:pt x="0" y="0"/>
                  </a:lnTo>
                  <a:lnTo>
                    <a:pt x="98" y="0"/>
                  </a:lnTo>
                  <a:lnTo>
                    <a:pt x="171" y="24"/>
                  </a:lnTo>
                  <a:lnTo>
                    <a:pt x="17804" y="24"/>
                  </a:lnTo>
                  <a:lnTo>
                    <a:pt x="17804" y="24"/>
                  </a:lnTo>
                  <a:lnTo>
                    <a:pt x="17877" y="0"/>
                  </a:lnTo>
                  <a:lnTo>
                    <a:pt x="17974"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sp>
          <p:nvSpPr>
            <p:cNvPr id="18" name="Google Shape;562;p43"/>
            <p:cNvSpPr/>
            <p:nvPr/>
          </p:nvSpPr>
          <p:spPr>
            <a:xfrm>
              <a:off x="1236875" y="1791950"/>
              <a:ext cx="465200" cy="171725"/>
            </a:xfrm>
            <a:custGeom>
              <a:avLst/>
              <a:gdLst/>
              <a:ahLst/>
              <a:cxnLst/>
              <a:rect l="l" t="t" r="r" b="b"/>
              <a:pathLst>
                <a:path w="18608" h="6869" fill="none" extrusionOk="0">
                  <a:moveTo>
                    <a:pt x="18608" y="1"/>
                  </a:moveTo>
                  <a:lnTo>
                    <a:pt x="9450" y="6820"/>
                  </a:lnTo>
                  <a:lnTo>
                    <a:pt x="9450" y="6820"/>
                  </a:lnTo>
                  <a:lnTo>
                    <a:pt x="9377" y="6845"/>
                  </a:lnTo>
                  <a:lnTo>
                    <a:pt x="9304" y="6869"/>
                  </a:lnTo>
                  <a:lnTo>
                    <a:pt x="9304" y="6869"/>
                  </a:lnTo>
                  <a:lnTo>
                    <a:pt x="9231" y="6845"/>
                  </a:lnTo>
                  <a:lnTo>
                    <a:pt x="9158" y="6820"/>
                  </a:ln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sp>
          <p:nvSpPr>
            <p:cNvPr id="19" name="Google Shape;563;p43"/>
            <p:cNvSpPr/>
            <p:nvPr/>
          </p:nvSpPr>
          <p:spPr>
            <a:xfrm>
              <a:off x="1330025" y="1750550"/>
              <a:ext cx="278900" cy="110850"/>
            </a:xfrm>
            <a:custGeom>
              <a:avLst/>
              <a:gdLst/>
              <a:ahLst/>
              <a:cxnLst/>
              <a:rect l="l" t="t" r="r" b="b"/>
              <a:pathLst>
                <a:path w="11156" h="4434" fill="none" extrusionOk="0">
                  <a:moveTo>
                    <a:pt x="1" y="4433"/>
                  </a:moveTo>
                  <a:lnTo>
                    <a:pt x="1" y="1"/>
                  </a:lnTo>
                  <a:lnTo>
                    <a:pt x="11155" y="1"/>
                  </a:lnTo>
                  <a:lnTo>
                    <a:pt x="11155" y="443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sp>
          <p:nvSpPr>
            <p:cNvPr id="20" name="Google Shape;564;p43"/>
            <p:cNvSpPr/>
            <p:nvPr/>
          </p:nvSpPr>
          <p:spPr>
            <a:xfrm>
              <a:off x="1402500" y="1810225"/>
              <a:ext cx="133975" cy="25"/>
            </a:xfrm>
            <a:custGeom>
              <a:avLst/>
              <a:gdLst/>
              <a:ahLst/>
              <a:cxnLst/>
              <a:rect l="l" t="t" r="r" b="b"/>
              <a:pathLst>
                <a:path w="5359" h="1" fill="none" extrusionOk="0">
                  <a:moveTo>
                    <a:pt x="0" y="0"/>
                  </a:moveTo>
                  <a:lnTo>
                    <a:pt x="5358"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sp>
          <p:nvSpPr>
            <p:cNvPr id="21" name="Google Shape;565;p43"/>
            <p:cNvSpPr/>
            <p:nvPr/>
          </p:nvSpPr>
          <p:spPr>
            <a:xfrm>
              <a:off x="1402500" y="1844325"/>
              <a:ext cx="133975" cy="25"/>
            </a:xfrm>
            <a:custGeom>
              <a:avLst/>
              <a:gdLst/>
              <a:ahLst/>
              <a:cxnLst/>
              <a:rect l="l" t="t" r="r" b="b"/>
              <a:pathLst>
                <a:path w="5359" h="1" fill="none" extrusionOk="0">
                  <a:moveTo>
                    <a:pt x="0" y="0"/>
                  </a:moveTo>
                  <a:lnTo>
                    <a:pt x="5358"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sp>
          <p:nvSpPr>
            <p:cNvPr id="22" name="Google Shape;566;p43"/>
            <p:cNvSpPr/>
            <p:nvPr/>
          </p:nvSpPr>
          <p:spPr>
            <a:xfrm>
              <a:off x="1402500" y="1878425"/>
              <a:ext cx="85250" cy="25"/>
            </a:xfrm>
            <a:custGeom>
              <a:avLst/>
              <a:gdLst/>
              <a:ahLst/>
              <a:cxnLst/>
              <a:rect l="l" t="t" r="r" b="b"/>
              <a:pathLst>
                <a:path w="3410" h="1" fill="none" extrusionOk="0">
                  <a:moveTo>
                    <a:pt x="0" y="0"/>
                  </a:moveTo>
                  <a:lnTo>
                    <a:pt x="341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grpSp>
      <p:grpSp>
        <p:nvGrpSpPr>
          <p:cNvPr id="66" name="Группа 65"/>
          <p:cNvGrpSpPr/>
          <p:nvPr userDrawn="1"/>
        </p:nvGrpSpPr>
        <p:grpSpPr>
          <a:xfrm>
            <a:off x="5304644" y="1105632"/>
            <a:ext cx="916634" cy="834456"/>
            <a:chOff x="2518715" y="1309648"/>
            <a:chExt cx="916634" cy="834456"/>
          </a:xfrm>
        </p:grpSpPr>
        <p:sp>
          <p:nvSpPr>
            <p:cNvPr id="24" name="Прямоугольник 23"/>
            <p:cNvSpPr/>
            <p:nvPr userDrawn="1"/>
          </p:nvSpPr>
          <p:spPr>
            <a:xfrm>
              <a:off x="2518715" y="1309648"/>
              <a:ext cx="916634" cy="834456"/>
            </a:xfrm>
            <a:prstGeom prst="rect">
              <a:avLst/>
            </a:prstGeom>
            <a:solidFill>
              <a:srgbClr val="264796"/>
            </a:solidFill>
            <a:ln/>
          </p:spPr>
          <p:style>
            <a:lnRef idx="0">
              <a:schemeClr val="accent6"/>
            </a:lnRef>
            <a:fillRef idx="3">
              <a:schemeClr val="accent6"/>
            </a:fillRef>
            <a:effectRef idx="3">
              <a:schemeClr val="accent6"/>
            </a:effectRef>
            <a:fontRef idx="minor">
              <a:schemeClr val="lt1"/>
            </a:fontRef>
          </p:style>
          <p:txBody>
            <a:bodyPr rtlCol="0" anchor="ctr"/>
            <a:lstStyle/>
            <a:p>
              <a:pPr algn="ctr">
                <a:buClr>
                  <a:srgbClr val="000000"/>
                </a:buClr>
                <a:buFont typeface="Arial"/>
                <a:buNone/>
                <a:defRPr/>
              </a:pPr>
              <a:endParaRPr lang="ru-RU" sz="1400" kern="0" smtClean="0">
                <a:solidFill>
                  <a:srgbClr val="FFFFFF"/>
                </a:solidFill>
                <a:latin typeface="Arial"/>
                <a:sym typeface="Arial"/>
              </a:endParaRPr>
            </a:p>
          </p:txBody>
        </p:sp>
        <p:grpSp>
          <p:nvGrpSpPr>
            <p:cNvPr id="32" name="Google Shape;732;p43"/>
            <p:cNvGrpSpPr/>
            <p:nvPr userDrawn="1"/>
          </p:nvGrpSpPr>
          <p:grpSpPr>
            <a:xfrm>
              <a:off x="2677669" y="1501260"/>
              <a:ext cx="609818" cy="502450"/>
              <a:chOff x="5268225" y="4341925"/>
              <a:chExt cx="468850" cy="387275"/>
            </a:xfrm>
          </p:grpSpPr>
          <p:sp>
            <p:nvSpPr>
              <p:cNvPr id="33" name="Google Shape;733;p43"/>
              <p:cNvSpPr/>
              <p:nvPr/>
            </p:nvSpPr>
            <p:spPr>
              <a:xfrm>
                <a:off x="5652425" y="4676800"/>
                <a:ext cx="65775" cy="52400"/>
              </a:xfrm>
              <a:custGeom>
                <a:avLst/>
                <a:gdLst/>
                <a:ahLst/>
                <a:cxnLst/>
                <a:rect l="l" t="t" r="r" b="b"/>
                <a:pathLst>
                  <a:path w="2631" h="2096" fill="none" extrusionOk="0">
                    <a:moveTo>
                      <a:pt x="1" y="1"/>
                    </a:moveTo>
                    <a:lnTo>
                      <a:pt x="1" y="780"/>
                    </a:lnTo>
                    <a:lnTo>
                      <a:pt x="1" y="780"/>
                    </a:lnTo>
                    <a:lnTo>
                      <a:pt x="25" y="1048"/>
                    </a:lnTo>
                    <a:lnTo>
                      <a:pt x="122" y="1291"/>
                    </a:lnTo>
                    <a:lnTo>
                      <a:pt x="244" y="1511"/>
                    </a:lnTo>
                    <a:lnTo>
                      <a:pt x="390" y="1705"/>
                    </a:lnTo>
                    <a:lnTo>
                      <a:pt x="585" y="1852"/>
                    </a:lnTo>
                    <a:lnTo>
                      <a:pt x="804" y="1973"/>
                    </a:lnTo>
                    <a:lnTo>
                      <a:pt x="1048" y="2071"/>
                    </a:lnTo>
                    <a:lnTo>
                      <a:pt x="1316" y="2095"/>
                    </a:lnTo>
                    <a:lnTo>
                      <a:pt x="1316" y="2095"/>
                    </a:lnTo>
                    <a:lnTo>
                      <a:pt x="1584" y="2071"/>
                    </a:lnTo>
                    <a:lnTo>
                      <a:pt x="1827" y="1973"/>
                    </a:lnTo>
                    <a:lnTo>
                      <a:pt x="2046" y="1852"/>
                    </a:lnTo>
                    <a:lnTo>
                      <a:pt x="2241" y="1705"/>
                    </a:lnTo>
                    <a:lnTo>
                      <a:pt x="2412" y="1511"/>
                    </a:lnTo>
                    <a:lnTo>
                      <a:pt x="2533" y="1291"/>
                    </a:lnTo>
                    <a:lnTo>
                      <a:pt x="2607" y="1048"/>
                    </a:lnTo>
                    <a:lnTo>
                      <a:pt x="2631" y="780"/>
                    </a:lnTo>
                    <a:lnTo>
                      <a:pt x="263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sp>
            <p:nvSpPr>
              <p:cNvPr id="34" name="Google Shape;734;p43"/>
              <p:cNvSpPr/>
              <p:nvPr/>
            </p:nvSpPr>
            <p:spPr>
              <a:xfrm>
                <a:off x="5287100" y="4676800"/>
                <a:ext cx="65775" cy="52400"/>
              </a:xfrm>
              <a:custGeom>
                <a:avLst/>
                <a:gdLst/>
                <a:ahLst/>
                <a:cxnLst/>
                <a:rect l="l" t="t" r="r" b="b"/>
                <a:pathLst>
                  <a:path w="2631" h="2096" fill="none" extrusionOk="0">
                    <a:moveTo>
                      <a:pt x="1" y="1"/>
                    </a:moveTo>
                    <a:lnTo>
                      <a:pt x="1" y="780"/>
                    </a:lnTo>
                    <a:lnTo>
                      <a:pt x="1" y="780"/>
                    </a:lnTo>
                    <a:lnTo>
                      <a:pt x="25" y="1048"/>
                    </a:lnTo>
                    <a:lnTo>
                      <a:pt x="98" y="1291"/>
                    </a:lnTo>
                    <a:lnTo>
                      <a:pt x="220" y="1511"/>
                    </a:lnTo>
                    <a:lnTo>
                      <a:pt x="390" y="1705"/>
                    </a:lnTo>
                    <a:lnTo>
                      <a:pt x="585" y="1852"/>
                    </a:lnTo>
                    <a:lnTo>
                      <a:pt x="804" y="1973"/>
                    </a:lnTo>
                    <a:lnTo>
                      <a:pt x="1048" y="2071"/>
                    </a:lnTo>
                    <a:lnTo>
                      <a:pt x="1316" y="2095"/>
                    </a:lnTo>
                    <a:lnTo>
                      <a:pt x="1316" y="2095"/>
                    </a:lnTo>
                    <a:lnTo>
                      <a:pt x="1584" y="2071"/>
                    </a:lnTo>
                    <a:lnTo>
                      <a:pt x="1827" y="1973"/>
                    </a:lnTo>
                    <a:lnTo>
                      <a:pt x="2046" y="1852"/>
                    </a:lnTo>
                    <a:lnTo>
                      <a:pt x="2241" y="1705"/>
                    </a:lnTo>
                    <a:lnTo>
                      <a:pt x="2387" y="1511"/>
                    </a:lnTo>
                    <a:lnTo>
                      <a:pt x="2509" y="1291"/>
                    </a:lnTo>
                    <a:lnTo>
                      <a:pt x="2607" y="1048"/>
                    </a:lnTo>
                    <a:lnTo>
                      <a:pt x="2631" y="780"/>
                    </a:lnTo>
                    <a:lnTo>
                      <a:pt x="263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sp>
            <p:nvSpPr>
              <p:cNvPr id="35" name="Google Shape;735;p43"/>
              <p:cNvSpPr/>
              <p:nvPr/>
            </p:nvSpPr>
            <p:spPr>
              <a:xfrm>
                <a:off x="5268225" y="4341925"/>
                <a:ext cx="468850" cy="333075"/>
              </a:xfrm>
              <a:custGeom>
                <a:avLst/>
                <a:gdLst/>
                <a:ahLst/>
                <a:cxnLst/>
                <a:rect l="l" t="t" r="r" b="b"/>
                <a:pathLst>
                  <a:path w="18754" h="13323" fill="none" extrusionOk="0">
                    <a:moveTo>
                      <a:pt x="18754" y="5553"/>
                    </a:moveTo>
                    <a:lnTo>
                      <a:pt x="18754" y="5553"/>
                    </a:lnTo>
                    <a:lnTo>
                      <a:pt x="18730" y="5334"/>
                    </a:lnTo>
                    <a:lnTo>
                      <a:pt x="18681" y="5091"/>
                    </a:lnTo>
                    <a:lnTo>
                      <a:pt x="18583" y="4847"/>
                    </a:lnTo>
                    <a:lnTo>
                      <a:pt x="18462" y="4628"/>
                    </a:lnTo>
                    <a:lnTo>
                      <a:pt x="18291" y="4433"/>
                    </a:lnTo>
                    <a:lnTo>
                      <a:pt x="18121" y="4287"/>
                    </a:lnTo>
                    <a:lnTo>
                      <a:pt x="18023" y="4214"/>
                    </a:lnTo>
                    <a:lnTo>
                      <a:pt x="17926" y="4165"/>
                    </a:lnTo>
                    <a:lnTo>
                      <a:pt x="17828" y="4141"/>
                    </a:lnTo>
                    <a:lnTo>
                      <a:pt x="17731" y="4141"/>
                    </a:lnTo>
                    <a:lnTo>
                      <a:pt x="16489" y="4141"/>
                    </a:lnTo>
                    <a:lnTo>
                      <a:pt x="15588" y="1803"/>
                    </a:lnTo>
                    <a:lnTo>
                      <a:pt x="15588" y="1803"/>
                    </a:lnTo>
                    <a:lnTo>
                      <a:pt x="15490" y="1583"/>
                    </a:lnTo>
                    <a:lnTo>
                      <a:pt x="15344" y="1364"/>
                    </a:lnTo>
                    <a:lnTo>
                      <a:pt x="15174" y="1169"/>
                    </a:lnTo>
                    <a:lnTo>
                      <a:pt x="15003" y="975"/>
                    </a:lnTo>
                    <a:lnTo>
                      <a:pt x="14784" y="804"/>
                    </a:lnTo>
                    <a:lnTo>
                      <a:pt x="14565" y="658"/>
                    </a:lnTo>
                    <a:lnTo>
                      <a:pt x="14346" y="536"/>
                    </a:lnTo>
                    <a:lnTo>
                      <a:pt x="14102" y="439"/>
                    </a:lnTo>
                    <a:lnTo>
                      <a:pt x="14102" y="439"/>
                    </a:lnTo>
                    <a:lnTo>
                      <a:pt x="13810" y="390"/>
                    </a:lnTo>
                    <a:lnTo>
                      <a:pt x="13444" y="317"/>
                    </a:lnTo>
                    <a:lnTo>
                      <a:pt x="12933" y="220"/>
                    </a:lnTo>
                    <a:lnTo>
                      <a:pt x="12275" y="147"/>
                    </a:lnTo>
                    <a:lnTo>
                      <a:pt x="11472" y="73"/>
                    </a:lnTo>
                    <a:lnTo>
                      <a:pt x="10498" y="25"/>
                    </a:lnTo>
                    <a:lnTo>
                      <a:pt x="9377" y="0"/>
                    </a:lnTo>
                    <a:lnTo>
                      <a:pt x="9377" y="0"/>
                    </a:lnTo>
                    <a:lnTo>
                      <a:pt x="8257" y="25"/>
                    </a:lnTo>
                    <a:lnTo>
                      <a:pt x="7283" y="73"/>
                    </a:lnTo>
                    <a:lnTo>
                      <a:pt x="6479" y="147"/>
                    </a:lnTo>
                    <a:lnTo>
                      <a:pt x="5821" y="220"/>
                    </a:lnTo>
                    <a:lnTo>
                      <a:pt x="5310" y="317"/>
                    </a:lnTo>
                    <a:lnTo>
                      <a:pt x="4945" y="390"/>
                    </a:lnTo>
                    <a:lnTo>
                      <a:pt x="4652" y="439"/>
                    </a:lnTo>
                    <a:lnTo>
                      <a:pt x="4652" y="439"/>
                    </a:lnTo>
                    <a:lnTo>
                      <a:pt x="4409" y="536"/>
                    </a:lnTo>
                    <a:lnTo>
                      <a:pt x="4190" y="658"/>
                    </a:lnTo>
                    <a:lnTo>
                      <a:pt x="3970" y="804"/>
                    </a:lnTo>
                    <a:lnTo>
                      <a:pt x="3751" y="975"/>
                    </a:lnTo>
                    <a:lnTo>
                      <a:pt x="3581" y="1169"/>
                    </a:lnTo>
                    <a:lnTo>
                      <a:pt x="3410" y="1364"/>
                    </a:lnTo>
                    <a:lnTo>
                      <a:pt x="3264" y="1583"/>
                    </a:lnTo>
                    <a:lnTo>
                      <a:pt x="3167" y="1803"/>
                    </a:lnTo>
                    <a:lnTo>
                      <a:pt x="2266" y="4141"/>
                    </a:lnTo>
                    <a:lnTo>
                      <a:pt x="1023" y="4141"/>
                    </a:lnTo>
                    <a:lnTo>
                      <a:pt x="1023" y="4141"/>
                    </a:lnTo>
                    <a:lnTo>
                      <a:pt x="926" y="4141"/>
                    </a:lnTo>
                    <a:lnTo>
                      <a:pt x="829" y="4165"/>
                    </a:lnTo>
                    <a:lnTo>
                      <a:pt x="731" y="4214"/>
                    </a:lnTo>
                    <a:lnTo>
                      <a:pt x="634" y="4287"/>
                    </a:lnTo>
                    <a:lnTo>
                      <a:pt x="463" y="4433"/>
                    </a:lnTo>
                    <a:lnTo>
                      <a:pt x="293" y="4628"/>
                    </a:lnTo>
                    <a:lnTo>
                      <a:pt x="171" y="4847"/>
                    </a:lnTo>
                    <a:lnTo>
                      <a:pt x="74" y="5091"/>
                    </a:lnTo>
                    <a:lnTo>
                      <a:pt x="25" y="5334"/>
                    </a:lnTo>
                    <a:lnTo>
                      <a:pt x="1" y="5553"/>
                    </a:lnTo>
                    <a:lnTo>
                      <a:pt x="1" y="5553"/>
                    </a:lnTo>
                    <a:lnTo>
                      <a:pt x="25" y="5748"/>
                    </a:lnTo>
                    <a:lnTo>
                      <a:pt x="74" y="5894"/>
                    </a:lnTo>
                    <a:lnTo>
                      <a:pt x="171" y="6016"/>
                    </a:lnTo>
                    <a:lnTo>
                      <a:pt x="293" y="6089"/>
                    </a:lnTo>
                    <a:lnTo>
                      <a:pt x="463" y="6138"/>
                    </a:lnTo>
                    <a:lnTo>
                      <a:pt x="634" y="6187"/>
                    </a:lnTo>
                    <a:lnTo>
                      <a:pt x="1023" y="6187"/>
                    </a:lnTo>
                    <a:lnTo>
                      <a:pt x="1462" y="6187"/>
                    </a:lnTo>
                    <a:lnTo>
                      <a:pt x="1145" y="7015"/>
                    </a:lnTo>
                    <a:lnTo>
                      <a:pt x="1145" y="7015"/>
                    </a:lnTo>
                    <a:lnTo>
                      <a:pt x="999" y="7526"/>
                    </a:lnTo>
                    <a:lnTo>
                      <a:pt x="877" y="8086"/>
                    </a:lnTo>
                    <a:lnTo>
                      <a:pt x="780" y="8671"/>
                    </a:lnTo>
                    <a:lnTo>
                      <a:pt x="756" y="9207"/>
                    </a:lnTo>
                    <a:lnTo>
                      <a:pt x="756" y="13323"/>
                    </a:lnTo>
                    <a:lnTo>
                      <a:pt x="17999" y="13323"/>
                    </a:lnTo>
                    <a:lnTo>
                      <a:pt x="17999" y="9207"/>
                    </a:lnTo>
                    <a:lnTo>
                      <a:pt x="17999" y="9207"/>
                    </a:lnTo>
                    <a:lnTo>
                      <a:pt x="17975" y="8671"/>
                    </a:lnTo>
                    <a:lnTo>
                      <a:pt x="17877" y="8086"/>
                    </a:lnTo>
                    <a:lnTo>
                      <a:pt x="17755" y="7526"/>
                    </a:lnTo>
                    <a:lnTo>
                      <a:pt x="17609" y="7015"/>
                    </a:lnTo>
                    <a:lnTo>
                      <a:pt x="17293" y="6187"/>
                    </a:lnTo>
                    <a:lnTo>
                      <a:pt x="17731" y="6187"/>
                    </a:lnTo>
                    <a:lnTo>
                      <a:pt x="17731" y="6187"/>
                    </a:lnTo>
                    <a:lnTo>
                      <a:pt x="18121" y="6187"/>
                    </a:lnTo>
                    <a:lnTo>
                      <a:pt x="18291" y="6138"/>
                    </a:lnTo>
                    <a:lnTo>
                      <a:pt x="18462" y="6089"/>
                    </a:lnTo>
                    <a:lnTo>
                      <a:pt x="18583" y="6016"/>
                    </a:lnTo>
                    <a:lnTo>
                      <a:pt x="18681" y="5894"/>
                    </a:lnTo>
                    <a:lnTo>
                      <a:pt x="18730" y="5748"/>
                    </a:lnTo>
                    <a:lnTo>
                      <a:pt x="18754" y="5553"/>
                    </a:lnTo>
                    <a:lnTo>
                      <a:pt x="18754" y="555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sp>
            <p:nvSpPr>
              <p:cNvPr id="36" name="Google Shape;736;p43"/>
              <p:cNvSpPr/>
              <p:nvPr/>
            </p:nvSpPr>
            <p:spPr>
              <a:xfrm>
                <a:off x="5351025" y="4375400"/>
                <a:ext cx="303250" cy="149825"/>
              </a:xfrm>
              <a:custGeom>
                <a:avLst/>
                <a:gdLst/>
                <a:ahLst/>
                <a:cxnLst/>
                <a:rect l="l" t="t" r="r" b="b"/>
                <a:pathLst>
                  <a:path w="12130" h="5993" fill="none" extrusionOk="0">
                    <a:moveTo>
                      <a:pt x="1" y="4628"/>
                    </a:moveTo>
                    <a:lnTo>
                      <a:pt x="1" y="4628"/>
                    </a:lnTo>
                    <a:lnTo>
                      <a:pt x="171" y="4019"/>
                    </a:lnTo>
                    <a:lnTo>
                      <a:pt x="585" y="2656"/>
                    </a:lnTo>
                    <a:lnTo>
                      <a:pt x="805" y="1925"/>
                    </a:lnTo>
                    <a:lnTo>
                      <a:pt x="1024" y="1292"/>
                    </a:lnTo>
                    <a:lnTo>
                      <a:pt x="1194" y="829"/>
                    </a:lnTo>
                    <a:lnTo>
                      <a:pt x="1267" y="707"/>
                    </a:lnTo>
                    <a:lnTo>
                      <a:pt x="1316" y="658"/>
                    </a:lnTo>
                    <a:lnTo>
                      <a:pt x="1316" y="658"/>
                    </a:lnTo>
                    <a:lnTo>
                      <a:pt x="1535" y="561"/>
                    </a:lnTo>
                    <a:lnTo>
                      <a:pt x="1852" y="464"/>
                    </a:lnTo>
                    <a:lnTo>
                      <a:pt x="2315" y="342"/>
                    </a:lnTo>
                    <a:lnTo>
                      <a:pt x="2948" y="220"/>
                    </a:lnTo>
                    <a:lnTo>
                      <a:pt x="3776" y="98"/>
                    </a:lnTo>
                    <a:lnTo>
                      <a:pt x="4799" y="25"/>
                    </a:lnTo>
                    <a:lnTo>
                      <a:pt x="5408" y="1"/>
                    </a:lnTo>
                    <a:lnTo>
                      <a:pt x="6065" y="1"/>
                    </a:lnTo>
                    <a:lnTo>
                      <a:pt x="6065" y="1"/>
                    </a:lnTo>
                    <a:lnTo>
                      <a:pt x="6723" y="1"/>
                    </a:lnTo>
                    <a:lnTo>
                      <a:pt x="7332" y="25"/>
                    </a:lnTo>
                    <a:lnTo>
                      <a:pt x="8355" y="98"/>
                    </a:lnTo>
                    <a:lnTo>
                      <a:pt x="9183" y="220"/>
                    </a:lnTo>
                    <a:lnTo>
                      <a:pt x="9816" y="342"/>
                    </a:lnTo>
                    <a:lnTo>
                      <a:pt x="10279" y="464"/>
                    </a:lnTo>
                    <a:lnTo>
                      <a:pt x="10595" y="561"/>
                    </a:lnTo>
                    <a:lnTo>
                      <a:pt x="10814" y="658"/>
                    </a:lnTo>
                    <a:lnTo>
                      <a:pt x="10814" y="658"/>
                    </a:lnTo>
                    <a:lnTo>
                      <a:pt x="10863" y="707"/>
                    </a:lnTo>
                    <a:lnTo>
                      <a:pt x="10936" y="829"/>
                    </a:lnTo>
                    <a:lnTo>
                      <a:pt x="11107" y="1292"/>
                    </a:lnTo>
                    <a:lnTo>
                      <a:pt x="11326" y="1925"/>
                    </a:lnTo>
                    <a:lnTo>
                      <a:pt x="11545" y="2656"/>
                    </a:lnTo>
                    <a:lnTo>
                      <a:pt x="11959" y="4019"/>
                    </a:lnTo>
                    <a:lnTo>
                      <a:pt x="12130" y="4628"/>
                    </a:lnTo>
                    <a:lnTo>
                      <a:pt x="12130" y="4628"/>
                    </a:lnTo>
                    <a:lnTo>
                      <a:pt x="12105" y="4677"/>
                    </a:lnTo>
                    <a:lnTo>
                      <a:pt x="12057" y="4750"/>
                    </a:lnTo>
                    <a:lnTo>
                      <a:pt x="11959" y="4823"/>
                    </a:lnTo>
                    <a:lnTo>
                      <a:pt x="11813" y="4921"/>
                    </a:lnTo>
                    <a:lnTo>
                      <a:pt x="11618" y="5042"/>
                    </a:lnTo>
                    <a:lnTo>
                      <a:pt x="11375" y="5164"/>
                    </a:lnTo>
                    <a:lnTo>
                      <a:pt x="11058" y="5262"/>
                    </a:lnTo>
                    <a:lnTo>
                      <a:pt x="10717" y="5383"/>
                    </a:lnTo>
                    <a:lnTo>
                      <a:pt x="10327" y="5505"/>
                    </a:lnTo>
                    <a:lnTo>
                      <a:pt x="9865" y="5627"/>
                    </a:lnTo>
                    <a:lnTo>
                      <a:pt x="9377" y="5724"/>
                    </a:lnTo>
                    <a:lnTo>
                      <a:pt x="8817" y="5822"/>
                    </a:lnTo>
                    <a:lnTo>
                      <a:pt x="8208" y="5895"/>
                    </a:lnTo>
                    <a:lnTo>
                      <a:pt x="7551" y="5944"/>
                    </a:lnTo>
                    <a:lnTo>
                      <a:pt x="6845" y="5992"/>
                    </a:lnTo>
                    <a:lnTo>
                      <a:pt x="6065" y="5992"/>
                    </a:lnTo>
                    <a:lnTo>
                      <a:pt x="6065" y="5992"/>
                    </a:lnTo>
                    <a:lnTo>
                      <a:pt x="5286" y="5992"/>
                    </a:lnTo>
                    <a:lnTo>
                      <a:pt x="4580" y="5944"/>
                    </a:lnTo>
                    <a:lnTo>
                      <a:pt x="3922" y="5895"/>
                    </a:lnTo>
                    <a:lnTo>
                      <a:pt x="3313" y="5822"/>
                    </a:lnTo>
                    <a:lnTo>
                      <a:pt x="2753" y="5724"/>
                    </a:lnTo>
                    <a:lnTo>
                      <a:pt x="2266" y="5627"/>
                    </a:lnTo>
                    <a:lnTo>
                      <a:pt x="1803" y="5505"/>
                    </a:lnTo>
                    <a:lnTo>
                      <a:pt x="1413" y="5383"/>
                    </a:lnTo>
                    <a:lnTo>
                      <a:pt x="1072" y="5262"/>
                    </a:lnTo>
                    <a:lnTo>
                      <a:pt x="756" y="5164"/>
                    </a:lnTo>
                    <a:lnTo>
                      <a:pt x="512" y="5042"/>
                    </a:lnTo>
                    <a:lnTo>
                      <a:pt x="317" y="4921"/>
                    </a:lnTo>
                    <a:lnTo>
                      <a:pt x="171" y="4823"/>
                    </a:lnTo>
                    <a:lnTo>
                      <a:pt x="74" y="4750"/>
                    </a:lnTo>
                    <a:lnTo>
                      <a:pt x="25" y="4677"/>
                    </a:lnTo>
                    <a:lnTo>
                      <a:pt x="1" y="4628"/>
                    </a:lnTo>
                    <a:lnTo>
                      <a:pt x="1" y="462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sp>
            <p:nvSpPr>
              <p:cNvPr id="37" name="Google Shape;737;p43"/>
              <p:cNvSpPr/>
              <p:nvPr/>
            </p:nvSpPr>
            <p:spPr>
              <a:xfrm>
                <a:off x="5326675" y="4569025"/>
                <a:ext cx="81000" cy="65175"/>
              </a:xfrm>
              <a:custGeom>
                <a:avLst/>
                <a:gdLst/>
                <a:ahLst/>
                <a:cxnLst/>
                <a:rect l="l" t="t" r="r" b="b"/>
                <a:pathLst>
                  <a:path w="3240" h="2607" fill="none" extrusionOk="0">
                    <a:moveTo>
                      <a:pt x="1632" y="2607"/>
                    </a:moveTo>
                    <a:lnTo>
                      <a:pt x="1632" y="2607"/>
                    </a:lnTo>
                    <a:lnTo>
                      <a:pt x="1291" y="2582"/>
                    </a:lnTo>
                    <a:lnTo>
                      <a:pt x="999" y="2509"/>
                    </a:lnTo>
                    <a:lnTo>
                      <a:pt x="731" y="2388"/>
                    </a:lnTo>
                    <a:lnTo>
                      <a:pt x="488" y="2217"/>
                    </a:lnTo>
                    <a:lnTo>
                      <a:pt x="293" y="2047"/>
                    </a:lnTo>
                    <a:lnTo>
                      <a:pt x="122" y="1803"/>
                    </a:lnTo>
                    <a:lnTo>
                      <a:pt x="74" y="1706"/>
                    </a:lnTo>
                    <a:lnTo>
                      <a:pt x="49" y="1559"/>
                    </a:lnTo>
                    <a:lnTo>
                      <a:pt x="25" y="1438"/>
                    </a:lnTo>
                    <a:lnTo>
                      <a:pt x="1" y="1316"/>
                    </a:lnTo>
                    <a:lnTo>
                      <a:pt x="1" y="1316"/>
                    </a:lnTo>
                    <a:lnTo>
                      <a:pt x="25" y="1170"/>
                    </a:lnTo>
                    <a:lnTo>
                      <a:pt x="49" y="1048"/>
                    </a:lnTo>
                    <a:lnTo>
                      <a:pt x="74" y="926"/>
                    </a:lnTo>
                    <a:lnTo>
                      <a:pt x="122" y="804"/>
                    </a:lnTo>
                    <a:lnTo>
                      <a:pt x="293" y="585"/>
                    </a:lnTo>
                    <a:lnTo>
                      <a:pt x="488" y="390"/>
                    </a:lnTo>
                    <a:lnTo>
                      <a:pt x="731" y="220"/>
                    </a:lnTo>
                    <a:lnTo>
                      <a:pt x="999" y="98"/>
                    </a:lnTo>
                    <a:lnTo>
                      <a:pt x="1291" y="25"/>
                    </a:lnTo>
                    <a:lnTo>
                      <a:pt x="1632" y="1"/>
                    </a:lnTo>
                    <a:lnTo>
                      <a:pt x="1632" y="1"/>
                    </a:lnTo>
                    <a:lnTo>
                      <a:pt x="1803" y="1"/>
                    </a:lnTo>
                    <a:lnTo>
                      <a:pt x="1949" y="49"/>
                    </a:lnTo>
                    <a:lnTo>
                      <a:pt x="2120" y="98"/>
                    </a:lnTo>
                    <a:lnTo>
                      <a:pt x="2266" y="171"/>
                    </a:lnTo>
                    <a:lnTo>
                      <a:pt x="2412" y="269"/>
                    </a:lnTo>
                    <a:lnTo>
                      <a:pt x="2534" y="390"/>
                    </a:lnTo>
                    <a:lnTo>
                      <a:pt x="2777" y="634"/>
                    </a:lnTo>
                    <a:lnTo>
                      <a:pt x="2972" y="926"/>
                    </a:lnTo>
                    <a:lnTo>
                      <a:pt x="3118" y="1219"/>
                    </a:lnTo>
                    <a:lnTo>
                      <a:pt x="3215" y="1535"/>
                    </a:lnTo>
                    <a:lnTo>
                      <a:pt x="3240" y="1681"/>
                    </a:lnTo>
                    <a:lnTo>
                      <a:pt x="3240" y="1803"/>
                    </a:lnTo>
                    <a:lnTo>
                      <a:pt x="3240" y="1803"/>
                    </a:lnTo>
                    <a:lnTo>
                      <a:pt x="3240" y="1949"/>
                    </a:lnTo>
                    <a:lnTo>
                      <a:pt x="3215" y="2047"/>
                    </a:lnTo>
                    <a:lnTo>
                      <a:pt x="3167" y="2144"/>
                    </a:lnTo>
                    <a:lnTo>
                      <a:pt x="3118" y="2241"/>
                    </a:lnTo>
                    <a:lnTo>
                      <a:pt x="3045" y="2314"/>
                    </a:lnTo>
                    <a:lnTo>
                      <a:pt x="2972" y="2388"/>
                    </a:lnTo>
                    <a:lnTo>
                      <a:pt x="2777" y="2485"/>
                    </a:lnTo>
                    <a:lnTo>
                      <a:pt x="2534" y="2558"/>
                    </a:lnTo>
                    <a:lnTo>
                      <a:pt x="2266" y="2582"/>
                    </a:lnTo>
                    <a:lnTo>
                      <a:pt x="1949" y="2607"/>
                    </a:lnTo>
                    <a:lnTo>
                      <a:pt x="1632" y="2607"/>
                    </a:lnTo>
                    <a:lnTo>
                      <a:pt x="1632" y="2607"/>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sp>
            <p:nvSpPr>
              <p:cNvPr id="38" name="Google Shape;738;p43"/>
              <p:cNvSpPr/>
              <p:nvPr/>
            </p:nvSpPr>
            <p:spPr>
              <a:xfrm>
                <a:off x="5447225" y="4615925"/>
                <a:ext cx="110850" cy="25"/>
              </a:xfrm>
              <a:custGeom>
                <a:avLst/>
                <a:gdLst/>
                <a:ahLst/>
                <a:cxnLst/>
                <a:rect l="l" t="t" r="r" b="b"/>
                <a:pathLst>
                  <a:path w="4434" h="1" fill="none" extrusionOk="0">
                    <a:moveTo>
                      <a:pt x="1" y="0"/>
                    </a:moveTo>
                    <a:lnTo>
                      <a:pt x="4434"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sp>
            <p:nvSpPr>
              <p:cNvPr id="39" name="Google Shape;739;p43"/>
              <p:cNvSpPr/>
              <p:nvPr/>
            </p:nvSpPr>
            <p:spPr>
              <a:xfrm>
                <a:off x="5439925" y="4589125"/>
                <a:ext cx="125450" cy="25"/>
              </a:xfrm>
              <a:custGeom>
                <a:avLst/>
                <a:gdLst/>
                <a:ahLst/>
                <a:cxnLst/>
                <a:rect l="l" t="t" r="r" b="b"/>
                <a:pathLst>
                  <a:path w="5018" h="1" fill="none" extrusionOk="0">
                    <a:moveTo>
                      <a:pt x="1" y="0"/>
                    </a:moveTo>
                    <a:lnTo>
                      <a:pt x="5018"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sp>
            <p:nvSpPr>
              <p:cNvPr id="40" name="Google Shape;740;p43"/>
              <p:cNvSpPr/>
              <p:nvPr/>
            </p:nvSpPr>
            <p:spPr>
              <a:xfrm>
                <a:off x="5597625" y="4569025"/>
                <a:ext cx="81000" cy="65175"/>
              </a:xfrm>
              <a:custGeom>
                <a:avLst/>
                <a:gdLst/>
                <a:ahLst/>
                <a:cxnLst/>
                <a:rect l="l" t="t" r="r" b="b"/>
                <a:pathLst>
                  <a:path w="3240" h="2607" fill="none" extrusionOk="0">
                    <a:moveTo>
                      <a:pt x="1608" y="2607"/>
                    </a:moveTo>
                    <a:lnTo>
                      <a:pt x="1608" y="2607"/>
                    </a:lnTo>
                    <a:lnTo>
                      <a:pt x="1291" y="2607"/>
                    </a:lnTo>
                    <a:lnTo>
                      <a:pt x="975" y="2582"/>
                    </a:lnTo>
                    <a:lnTo>
                      <a:pt x="707" y="2558"/>
                    </a:lnTo>
                    <a:lnTo>
                      <a:pt x="463" y="2485"/>
                    </a:lnTo>
                    <a:lnTo>
                      <a:pt x="268" y="2388"/>
                    </a:lnTo>
                    <a:lnTo>
                      <a:pt x="195" y="2314"/>
                    </a:lnTo>
                    <a:lnTo>
                      <a:pt x="122" y="2241"/>
                    </a:lnTo>
                    <a:lnTo>
                      <a:pt x="74" y="2144"/>
                    </a:lnTo>
                    <a:lnTo>
                      <a:pt x="25" y="2047"/>
                    </a:lnTo>
                    <a:lnTo>
                      <a:pt x="1" y="1949"/>
                    </a:lnTo>
                    <a:lnTo>
                      <a:pt x="1" y="1803"/>
                    </a:lnTo>
                    <a:lnTo>
                      <a:pt x="1" y="1803"/>
                    </a:lnTo>
                    <a:lnTo>
                      <a:pt x="1" y="1681"/>
                    </a:lnTo>
                    <a:lnTo>
                      <a:pt x="25" y="1535"/>
                    </a:lnTo>
                    <a:lnTo>
                      <a:pt x="122" y="1219"/>
                    </a:lnTo>
                    <a:lnTo>
                      <a:pt x="268" y="926"/>
                    </a:lnTo>
                    <a:lnTo>
                      <a:pt x="463" y="634"/>
                    </a:lnTo>
                    <a:lnTo>
                      <a:pt x="707" y="390"/>
                    </a:lnTo>
                    <a:lnTo>
                      <a:pt x="829" y="269"/>
                    </a:lnTo>
                    <a:lnTo>
                      <a:pt x="975" y="171"/>
                    </a:lnTo>
                    <a:lnTo>
                      <a:pt x="1121" y="98"/>
                    </a:lnTo>
                    <a:lnTo>
                      <a:pt x="1291" y="49"/>
                    </a:lnTo>
                    <a:lnTo>
                      <a:pt x="1438" y="1"/>
                    </a:lnTo>
                    <a:lnTo>
                      <a:pt x="1608" y="1"/>
                    </a:lnTo>
                    <a:lnTo>
                      <a:pt x="1608" y="1"/>
                    </a:lnTo>
                    <a:lnTo>
                      <a:pt x="1949" y="25"/>
                    </a:lnTo>
                    <a:lnTo>
                      <a:pt x="2241" y="98"/>
                    </a:lnTo>
                    <a:lnTo>
                      <a:pt x="2509" y="220"/>
                    </a:lnTo>
                    <a:lnTo>
                      <a:pt x="2753" y="390"/>
                    </a:lnTo>
                    <a:lnTo>
                      <a:pt x="2948" y="585"/>
                    </a:lnTo>
                    <a:lnTo>
                      <a:pt x="3118" y="804"/>
                    </a:lnTo>
                    <a:lnTo>
                      <a:pt x="3167" y="926"/>
                    </a:lnTo>
                    <a:lnTo>
                      <a:pt x="3191" y="1048"/>
                    </a:lnTo>
                    <a:lnTo>
                      <a:pt x="3215" y="1170"/>
                    </a:lnTo>
                    <a:lnTo>
                      <a:pt x="3240" y="1316"/>
                    </a:lnTo>
                    <a:lnTo>
                      <a:pt x="3240" y="1316"/>
                    </a:lnTo>
                    <a:lnTo>
                      <a:pt x="3215" y="1438"/>
                    </a:lnTo>
                    <a:lnTo>
                      <a:pt x="3191" y="1559"/>
                    </a:lnTo>
                    <a:lnTo>
                      <a:pt x="3167" y="1706"/>
                    </a:lnTo>
                    <a:lnTo>
                      <a:pt x="3118" y="1803"/>
                    </a:lnTo>
                    <a:lnTo>
                      <a:pt x="2948" y="2047"/>
                    </a:lnTo>
                    <a:lnTo>
                      <a:pt x="2753" y="2217"/>
                    </a:lnTo>
                    <a:lnTo>
                      <a:pt x="2509" y="2388"/>
                    </a:lnTo>
                    <a:lnTo>
                      <a:pt x="2241" y="2509"/>
                    </a:lnTo>
                    <a:lnTo>
                      <a:pt x="1949" y="2582"/>
                    </a:lnTo>
                    <a:lnTo>
                      <a:pt x="1608" y="2607"/>
                    </a:lnTo>
                    <a:lnTo>
                      <a:pt x="1608" y="2607"/>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grpSp>
      </p:grpSp>
      <p:sp>
        <p:nvSpPr>
          <p:cNvPr id="41" name="TextBox 40"/>
          <p:cNvSpPr txBox="1"/>
          <p:nvPr userDrawn="1"/>
        </p:nvSpPr>
        <p:spPr>
          <a:xfrm>
            <a:off x="3248690" y="4350023"/>
            <a:ext cx="2728798" cy="369332"/>
          </a:xfrm>
          <a:prstGeom prst="rect">
            <a:avLst/>
          </a:prstGeom>
          <a:noFill/>
        </p:spPr>
        <p:txBody>
          <a:bodyPr wrap="square" rtlCol="0">
            <a:spAutoFit/>
          </a:bodyPr>
          <a:lstStyle/>
          <a:p>
            <a:pPr algn="ctr">
              <a:buClr>
                <a:srgbClr val="000000"/>
              </a:buClr>
              <a:buFont typeface="Arial"/>
              <a:buNone/>
            </a:pPr>
            <a:r>
              <a:rPr lang="en-US" sz="1800" b="1" kern="0" smtClean="0">
                <a:solidFill>
                  <a:srgbClr val="000000"/>
                </a:solidFill>
                <a:latin typeface="+mn-lt"/>
                <a:cs typeface="Arial"/>
                <a:sym typeface="Arial"/>
              </a:rPr>
              <a:t>info@chiro74.ru</a:t>
            </a:r>
            <a:endParaRPr lang="ru-RU" sz="1800" b="1" kern="0" dirty="0">
              <a:solidFill>
                <a:srgbClr val="000000"/>
              </a:solidFill>
              <a:latin typeface="+mn-lt"/>
              <a:cs typeface="Arial"/>
              <a:sym typeface="Arial"/>
            </a:endParaRPr>
          </a:p>
        </p:txBody>
      </p:sp>
      <p:sp>
        <p:nvSpPr>
          <p:cNvPr id="42" name="TextBox 41"/>
          <p:cNvSpPr txBox="1"/>
          <p:nvPr userDrawn="1"/>
        </p:nvSpPr>
        <p:spPr>
          <a:xfrm>
            <a:off x="5226013" y="4356674"/>
            <a:ext cx="3146286" cy="369332"/>
          </a:xfrm>
          <a:prstGeom prst="rect">
            <a:avLst/>
          </a:prstGeom>
          <a:noFill/>
        </p:spPr>
        <p:txBody>
          <a:bodyPr wrap="square" rtlCol="0">
            <a:spAutoFit/>
          </a:bodyPr>
          <a:lstStyle/>
          <a:p>
            <a:pPr lvl="0" algn="ctr"/>
            <a:r>
              <a:rPr lang="ru-RU" sz="1800" b="1" dirty="0" smtClean="0">
                <a:latin typeface="+mn-lt"/>
              </a:rPr>
              <a:t>8 (</a:t>
            </a:r>
            <a:r>
              <a:rPr lang="ru-RU" sz="1800" b="1" dirty="0">
                <a:latin typeface="+mn-lt"/>
              </a:rPr>
              <a:t>351) 217 </a:t>
            </a:r>
            <a:r>
              <a:rPr lang="ru-RU" sz="1800" b="1" dirty="0" smtClean="0">
                <a:latin typeface="+mn-lt"/>
              </a:rPr>
              <a:t>30 89</a:t>
            </a:r>
            <a:endParaRPr lang="ru-RU" sz="1800" b="1" dirty="0">
              <a:latin typeface="+mn-lt"/>
            </a:endParaRPr>
          </a:p>
        </p:txBody>
      </p:sp>
      <p:sp>
        <p:nvSpPr>
          <p:cNvPr id="44" name="TextBox 43"/>
          <p:cNvSpPr txBox="1"/>
          <p:nvPr userDrawn="1"/>
        </p:nvSpPr>
        <p:spPr>
          <a:xfrm>
            <a:off x="2774537" y="2052055"/>
            <a:ext cx="6112827" cy="1477328"/>
          </a:xfrm>
          <a:prstGeom prst="rect">
            <a:avLst/>
          </a:prstGeom>
          <a:noFill/>
        </p:spPr>
        <p:txBody>
          <a:bodyPr wrap="square" rtlCol="0">
            <a:spAutoFit/>
          </a:bodyPr>
          <a:lstStyle/>
          <a:p>
            <a:pPr algn="ctr">
              <a:buClr>
                <a:srgbClr val="000000"/>
              </a:buClr>
              <a:buFont typeface="Arial"/>
              <a:buNone/>
            </a:pPr>
            <a:r>
              <a:rPr lang="en-US" sz="1800" b="1" kern="0" dirty="0" smtClean="0">
                <a:solidFill>
                  <a:srgbClr val="000000"/>
                </a:solidFill>
                <a:latin typeface="+mn-lt"/>
                <a:cs typeface="Arial"/>
                <a:sym typeface="Arial"/>
              </a:rPr>
              <a:t>454</a:t>
            </a:r>
            <a:r>
              <a:rPr lang="ru-RU" sz="1800" b="1" kern="0" dirty="0" smtClean="0">
                <a:solidFill>
                  <a:srgbClr val="000000"/>
                </a:solidFill>
                <a:latin typeface="+mn-lt"/>
                <a:cs typeface="Arial"/>
                <a:sym typeface="Arial"/>
              </a:rPr>
              <a:t>111, г. Челябинск, ул. Комсомольская, д. 20А</a:t>
            </a:r>
          </a:p>
          <a:p>
            <a:pPr algn="ctr">
              <a:buClr>
                <a:srgbClr val="000000"/>
              </a:buClr>
              <a:buFont typeface="Arial"/>
              <a:buNone/>
            </a:pPr>
            <a:r>
              <a:rPr lang="ru-RU" sz="1800" b="1" kern="0" dirty="0" smtClean="0">
                <a:solidFill>
                  <a:srgbClr val="000000"/>
                </a:solidFill>
                <a:latin typeface="+mn-lt"/>
                <a:cs typeface="Arial"/>
                <a:sym typeface="Arial"/>
              </a:rPr>
              <a:t>454087, г. Челябинск, ул. Блюхера, д. 91</a:t>
            </a:r>
          </a:p>
          <a:p>
            <a:pPr algn="ctr">
              <a:buClr>
                <a:srgbClr val="000000"/>
              </a:buClr>
              <a:buFont typeface="Arial"/>
              <a:buNone/>
            </a:pPr>
            <a:r>
              <a:rPr lang="ru-RU" sz="1800" b="1" kern="0" dirty="0" smtClean="0">
                <a:solidFill>
                  <a:srgbClr val="000000"/>
                </a:solidFill>
                <a:latin typeface="+mn-lt"/>
                <a:cs typeface="Arial"/>
                <a:sym typeface="Arial"/>
              </a:rPr>
              <a:t>454091, г. Челябинск, ул. Красноармейская, д. 88</a:t>
            </a:r>
          </a:p>
          <a:p>
            <a:pPr algn="ctr">
              <a:buClr>
                <a:srgbClr val="000000"/>
              </a:buClr>
              <a:buFont typeface="Arial"/>
              <a:buNone/>
            </a:pPr>
            <a:r>
              <a:rPr lang="ru-RU" sz="1800" b="1" kern="0" dirty="0" smtClean="0">
                <a:solidFill>
                  <a:srgbClr val="000000"/>
                </a:solidFill>
                <a:latin typeface="+mn-lt"/>
                <a:cs typeface="Arial"/>
                <a:sym typeface="Arial"/>
              </a:rPr>
              <a:t>454048, г. Челябинск, ул. Худякова, д. 20 </a:t>
            </a:r>
          </a:p>
          <a:p>
            <a:pPr>
              <a:buClr>
                <a:srgbClr val="000000"/>
              </a:buClr>
              <a:buFont typeface="Arial"/>
              <a:buNone/>
            </a:pPr>
            <a:endParaRPr lang="ru-RU" sz="1800" b="1" kern="0" dirty="0">
              <a:solidFill>
                <a:srgbClr val="000000"/>
              </a:solidFill>
              <a:latin typeface="Book Antiqua" panose="02040602050305030304" pitchFamily="18" charset="0"/>
              <a:cs typeface="Arial"/>
              <a:sym typeface="Arial"/>
            </a:endParaRPr>
          </a:p>
        </p:txBody>
      </p:sp>
      <p:sp>
        <p:nvSpPr>
          <p:cNvPr id="62" name="Google Shape;59;g142ea23b5d2_0_0"/>
          <p:cNvSpPr txBox="1"/>
          <p:nvPr userDrawn="1"/>
        </p:nvSpPr>
        <p:spPr bwMode="auto">
          <a:xfrm>
            <a:off x="3944233" y="4637434"/>
            <a:ext cx="3659389" cy="581500"/>
          </a:xfrm>
          <a:prstGeom prst="rect">
            <a:avLst/>
          </a:prstGeom>
          <a:noFill/>
          <a:ln>
            <a:noFill/>
          </a:ln>
        </p:spPr>
        <p:txBody>
          <a:bodyPr spcFirstLastPara="1" wrap="square" lIns="121568" tIns="121568" rIns="121568" bIns="121568" anchor="t" anchorCtr="0">
            <a:spAutoFit/>
          </a:bodyPr>
          <a:lstStyle/>
          <a:p>
            <a:pPr marL="16933" algn="ctr">
              <a:lnSpc>
                <a:spcPct val="150000"/>
              </a:lnSpc>
              <a:spcBef>
                <a:spcPts val="133"/>
              </a:spcBef>
              <a:buSzPts val="1000"/>
              <a:defRPr/>
            </a:pPr>
            <a:r>
              <a:rPr lang="ru-RU" sz="1400" b="1" dirty="0" smtClean="0">
                <a:solidFill>
                  <a:schemeClr val="accent5">
                    <a:lumMod val="50000"/>
                  </a:schemeClr>
                </a:solidFill>
                <a:latin typeface="+mn-lt"/>
                <a:ea typeface="Jost"/>
                <a:cs typeface="Jost"/>
              </a:rPr>
              <a:t>МЫ</a:t>
            </a:r>
            <a:r>
              <a:rPr lang="ru-RU" sz="1400" b="1" baseline="0" dirty="0" smtClean="0">
                <a:solidFill>
                  <a:schemeClr val="accent5">
                    <a:lumMod val="50000"/>
                  </a:schemeClr>
                </a:solidFill>
                <a:latin typeface="+mn-lt"/>
                <a:ea typeface="Jost"/>
                <a:cs typeface="Jost"/>
              </a:rPr>
              <a:t> </a:t>
            </a:r>
            <a:r>
              <a:rPr lang="ru-RU" sz="1400" b="1" dirty="0" smtClean="0">
                <a:solidFill>
                  <a:schemeClr val="accent5">
                    <a:lumMod val="50000"/>
                  </a:schemeClr>
                </a:solidFill>
                <a:latin typeface="+mn-lt"/>
                <a:ea typeface="Jost"/>
                <a:cs typeface="Jost"/>
              </a:rPr>
              <a:t>В </a:t>
            </a:r>
            <a:r>
              <a:rPr lang="ru-RU" sz="1400" b="1" dirty="0">
                <a:solidFill>
                  <a:schemeClr val="accent5">
                    <a:lumMod val="50000"/>
                  </a:schemeClr>
                </a:solidFill>
                <a:latin typeface="+mn-lt"/>
                <a:ea typeface="Jost"/>
                <a:cs typeface="Jost"/>
              </a:rPr>
              <a:t>СОЦИАЛЬНЫХ </a:t>
            </a:r>
            <a:r>
              <a:rPr lang="ru-RU" sz="1400" b="1" dirty="0" smtClean="0">
                <a:solidFill>
                  <a:schemeClr val="accent5">
                    <a:lumMod val="50000"/>
                  </a:schemeClr>
                </a:solidFill>
                <a:latin typeface="+mn-lt"/>
                <a:ea typeface="Jost"/>
                <a:cs typeface="Jost"/>
              </a:rPr>
              <a:t>СЕТЯХ</a:t>
            </a:r>
            <a:endParaRPr sz="1400" b="1" dirty="0">
              <a:solidFill>
                <a:schemeClr val="accent5">
                  <a:lumMod val="50000"/>
                </a:schemeClr>
              </a:solidFill>
              <a:latin typeface="+mn-lt"/>
              <a:ea typeface="Jost"/>
              <a:cs typeface="Jost"/>
            </a:endParaRPr>
          </a:p>
        </p:txBody>
      </p:sp>
      <p:grpSp>
        <p:nvGrpSpPr>
          <p:cNvPr id="6" name="Группа 5"/>
          <p:cNvGrpSpPr/>
          <p:nvPr userDrawn="1"/>
        </p:nvGrpSpPr>
        <p:grpSpPr>
          <a:xfrm>
            <a:off x="6307702" y="3443835"/>
            <a:ext cx="982907" cy="902509"/>
            <a:chOff x="6340839" y="2922348"/>
            <a:chExt cx="916634" cy="834456"/>
          </a:xfrm>
        </p:grpSpPr>
        <p:sp>
          <p:nvSpPr>
            <p:cNvPr id="54" name="Прямоугольник 53"/>
            <p:cNvSpPr/>
            <p:nvPr userDrawn="1"/>
          </p:nvSpPr>
          <p:spPr>
            <a:xfrm>
              <a:off x="6340839" y="2922348"/>
              <a:ext cx="916634" cy="834456"/>
            </a:xfrm>
            <a:prstGeom prst="rect">
              <a:avLst/>
            </a:prstGeom>
            <a:solidFill>
              <a:srgbClr val="264796"/>
            </a:solidFill>
            <a:ln/>
          </p:spPr>
          <p:style>
            <a:lnRef idx="1">
              <a:schemeClr val="accent5"/>
            </a:lnRef>
            <a:fillRef idx="2">
              <a:schemeClr val="accent5"/>
            </a:fillRef>
            <a:effectRef idx="1">
              <a:schemeClr val="accent5"/>
            </a:effectRef>
            <a:fontRef idx="minor">
              <a:schemeClr val="dk1"/>
            </a:fontRef>
          </p:style>
          <p:txBody>
            <a:bodyPr rtlCol="0" anchor="ctr"/>
            <a:lstStyle/>
            <a:p>
              <a:pPr algn="ctr">
                <a:buClr>
                  <a:srgbClr val="000000"/>
                </a:buClr>
                <a:buFont typeface="Arial"/>
                <a:buNone/>
                <a:defRPr/>
              </a:pPr>
              <a:endParaRPr lang="ru-RU" sz="1400" kern="0" smtClean="0">
                <a:solidFill>
                  <a:srgbClr val="FFFFFF"/>
                </a:solidFill>
                <a:latin typeface="Arial"/>
                <a:sym typeface="Arial"/>
              </a:endParaRPr>
            </a:p>
          </p:txBody>
        </p:sp>
        <p:sp>
          <p:nvSpPr>
            <p:cNvPr id="23" name="Google Shape;653;p43"/>
            <p:cNvSpPr/>
            <p:nvPr userDrawn="1"/>
          </p:nvSpPr>
          <p:spPr>
            <a:xfrm>
              <a:off x="6600126" y="3032974"/>
              <a:ext cx="398059" cy="627392"/>
            </a:xfrm>
            <a:custGeom>
              <a:avLst/>
              <a:gdLst/>
              <a:ahLst/>
              <a:cxnLst/>
              <a:rect l="l" t="t" r="r" b="b"/>
              <a:pathLst>
                <a:path w="11838" h="20508" fill="none" extrusionOk="0">
                  <a:moveTo>
                    <a:pt x="10547" y="1"/>
                  </a:moveTo>
                  <a:lnTo>
                    <a:pt x="1292" y="1"/>
                  </a:lnTo>
                  <a:lnTo>
                    <a:pt x="1292" y="1"/>
                  </a:lnTo>
                  <a:lnTo>
                    <a:pt x="1024" y="25"/>
                  </a:lnTo>
                  <a:lnTo>
                    <a:pt x="780" y="98"/>
                  </a:lnTo>
                  <a:lnTo>
                    <a:pt x="561" y="220"/>
                  </a:lnTo>
                  <a:lnTo>
                    <a:pt x="366" y="366"/>
                  </a:lnTo>
                  <a:lnTo>
                    <a:pt x="220" y="561"/>
                  </a:lnTo>
                  <a:lnTo>
                    <a:pt x="98" y="780"/>
                  </a:lnTo>
                  <a:lnTo>
                    <a:pt x="25" y="1024"/>
                  </a:lnTo>
                  <a:lnTo>
                    <a:pt x="1" y="1292"/>
                  </a:lnTo>
                  <a:lnTo>
                    <a:pt x="1" y="19217"/>
                  </a:lnTo>
                  <a:lnTo>
                    <a:pt x="1" y="19217"/>
                  </a:lnTo>
                  <a:lnTo>
                    <a:pt x="25" y="19485"/>
                  </a:lnTo>
                  <a:lnTo>
                    <a:pt x="98" y="19728"/>
                  </a:lnTo>
                  <a:lnTo>
                    <a:pt x="220" y="19948"/>
                  </a:lnTo>
                  <a:lnTo>
                    <a:pt x="366" y="20142"/>
                  </a:lnTo>
                  <a:lnTo>
                    <a:pt x="561" y="20289"/>
                  </a:lnTo>
                  <a:lnTo>
                    <a:pt x="780" y="20410"/>
                  </a:lnTo>
                  <a:lnTo>
                    <a:pt x="1024" y="20483"/>
                  </a:lnTo>
                  <a:lnTo>
                    <a:pt x="1292" y="20508"/>
                  </a:lnTo>
                  <a:lnTo>
                    <a:pt x="10547" y="20508"/>
                  </a:lnTo>
                  <a:lnTo>
                    <a:pt x="10547" y="20508"/>
                  </a:lnTo>
                  <a:lnTo>
                    <a:pt x="10814" y="20483"/>
                  </a:lnTo>
                  <a:lnTo>
                    <a:pt x="11058" y="20410"/>
                  </a:lnTo>
                  <a:lnTo>
                    <a:pt x="11277" y="20289"/>
                  </a:lnTo>
                  <a:lnTo>
                    <a:pt x="11472" y="20142"/>
                  </a:lnTo>
                  <a:lnTo>
                    <a:pt x="11618" y="19948"/>
                  </a:lnTo>
                  <a:lnTo>
                    <a:pt x="11740" y="19728"/>
                  </a:lnTo>
                  <a:lnTo>
                    <a:pt x="11813" y="19485"/>
                  </a:lnTo>
                  <a:lnTo>
                    <a:pt x="11837" y="19217"/>
                  </a:lnTo>
                  <a:lnTo>
                    <a:pt x="11837" y="1292"/>
                  </a:lnTo>
                  <a:lnTo>
                    <a:pt x="11837" y="1292"/>
                  </a:lnTo>
                  <a:lnTo>
                    <a:pt x="11813" y="1024"/>
                  </a:lnTo>
                  <a:lnTo>
                    <a:pt x="11740" y="780"/>
                  </a:lnTo>
                  <a:lnTo>
                    <a:pt x="11618" y="561"/>
                  </a:lnTo>
                  <a:lnTo>
                    <a:pt x="11472" y="366"/>
                  </a:lnTo>
                  <a:lnTo>
                    <a:pt x="11277" y="220"/>
                  </a:lnTo>
                  <a:lnTo>
                    <a:pt x="11058" y="98"/>
                  </a:lnTo>
                  <a:lnTo>
                    <a:pt x="10814" y="25"/>
                  </a:lnTo>
                  <a:lnTo>
                    <a:pt x="10547" y="1"/>
                  </a:lnTo>
                  <a:lnTo>
                    <a:pt x="10547" y="1"/>
                  </a:lnTo>
                  <a:close/>
                  <a:moveTo>
                    <a:pt x="5554" y="975"/>
                  </a:moveTo>
                  <a:lnTo>
                    <a:pt x="6284" y="975"/>
                  </a:lnTo>
                  <a:lnTo>
                    <a:pt x="6284" y="975"/>
                  </a:lnTo>
                  <a:lnTo>
                    <a:pt x="6406" y="999"/>
                  </a:lnTo>
                  <a:lnTo>
                    <a:pt x="6479" y="1073"/>
                  </a:lnTo>
                  <a:lnTo>
                    <a:pt x="6552" y="1146"/>
                  </a:lnTo>
                  <a:lnTo>
                    <a:pt x="6577" y="1267"/>
                  </a:lnTo>
                  <a:lnTo>
                    <a:pt x="6577" y="1267"/>
                  </a:lnTo>
                  <a:lnTo>
                    <a:pt x="6552" y="1365"/>
                  </a:lnTo>
                  <a:lnTo>
                    <a:pt x="6479" y="1462"/>
                  </a:lnTo>
                  <a:lnTo>
                    <a:pt x="6406" y="1511"/>
                  </a:lnTo>
                  <a:lnTo>
                    <a:pt x="6284" y="1535"/>
                  </a:lnTo>
                  <a:lnTo>
                    <a:pt x="5554" y="1535"/>
                  </a:lnTo>
                  <a:lnTo>
                    <a:pt x="5554" y="1535"/>
                  </a:lnTo>
                  <a:lnTo>
                    <a:pt x="5432" y="1511"/>
                  </a:lnTo>
                  <a:lnTo>
                    <a:pt x="5359" y="1462"/>
                  </a:lnTo>
                  <a:lnTo>
                    <a:pt x="5286" y="1365"/>
                  </a:lnTo>
                  <a:lnTo>
                    <a:pt x="5262" y="1267"/>
                  </a:lnTo>
                  <a:lnTo>
                    <a:pt x="5262" y="1267"/>
                  </a:lnTo>
                  <a:lnTo>
                    <a:pt x="5286" y="1146"/>
                  </a:lnTo>
                  <a:lnTo>
                    <a:pt x="5359" y="1073"/>
                  </a:lnTo>
                  <a:lnTo>
                    <a:pt x="5432" y="999"/>
                  </a:lnTo>
                  <a:lnTo>
                    <a:pt x="5554" y="975"/>
                  </a:lnTo>
                  <a:lnTo>
                    <a:pt x="5554" y="975"/>
                  </a:lnTo>
                  <a:close/>
                  <a:moveTo>
                    <a:pt x="5919" y="19436"/>
                  </a:moveTo>
                  <a:lnTo>
                    <a:pt x="5919" y="19436"/>
                  </a:lnTo>
                  <a:lnTo>
                    <a:pt x="5749" y="19412"/>
                  </a:lnTo>
                  <a:lnTo>
                    <a:pt x="5578" y="19363"/>
                  </a:lnTo>
                  <a:lnTo>
                    <a:pt x="5432" y="19290"/>
                  </a:lnTo>
                  <a:lnTo>
                    <a:pt x="5310" y="19193"/>
                  </a:lnTo>
                  <a:lnTo>
                    <a:pt x="5213" y="19071"/>
                  </a:lnTo>
                  <a:lnTo>
                    <a:pt x="5140" y="18925"/>
                  </a:lnTo>
                  <a:lnTo>
                    <a:pt x="5091" y="18754"/>
                  </a:lnTo>
                  <a:lnTo>
                    <a:pt x="5067" y="18584"/>
                  </a:lnTo>
                  <a:lnTo>
                    <a:pt x="5067" y="18584"/>
                  </a:lnTo>
                  <a:lnTo>
                    <a:pt x="5091" y="18413"/>
                  </a:lnTo>
                  <a:lnTo>
                    <a:pt x="5140" y="18243"/>
                  </a:lnTo>
                  <a:lnTo>
                    <a:pt x="5213" y="18097"/>
                  </a:lnTo>
                  <a:lnTo>
                    <a:pt x="5310" y="17975"/>
                  </a:lnTo>
                  <a:lnTo>
                    <a:pt x="5432" y="17877"/>
                  </a:lnTo>
                  <a:lnTo>
                    <a:pt x="5578" y="17804"/>
                  </a:lnTo>
                  <a:lnTo>
                    <a:pt x="5749" y="17756"/>
                  </a:lnTo>
                  <a:lnTo>
                    <a:pt x="5919" y="17731"/>
                  </a:lnTo>
                  <a:lnTo>
                    <a:pt x="5919" y="17731"/>
                  </a:lnTo>
                  <a:lnTo>
                    <a:pt x="6090" y="17756"/>
                  </a:lnTo>
                  <a:lnTo>
                    <a:pt x="6260" y="17804"/>
                  </a:lnTo>
                  <a:lnTo>
                    <a:pt x="6406" y="17877"/>
                  </a:lnTo>
                  <a:lnTo>
                    <a:pt x="6528" y="17975"/>
                  </a:lnTo>
                  <a:lnTo>
                    <a:pt x="6625" y="18097"/>
                  </a:lnTo>
                  <a:lnTo>
                    <a:pt x="6699" y="18243"/>
                  </a:lnTo>
                  <a:lnTo>
                    <a:pt x="6747" y="18413"/>
                  </a:lnTo>
                  <a:lnTo>
                    <a:pt x="6772" y="18584"/>
                  </a:lnTo>
                  <a:lnTo>
                    <a:pt x="6772" y="18584"/>
                  </a:lnTo>
                  <a:lnTo>
                    <a:pt x="6747" y="18754"/>
                  </a:lnTo>
                  <a:lnTo>
                    <a:pt x="6699" y="18925"/>
                  </a:lnTo>
                  <a:lnTo>
                    <a:pt x="6625" y="19071"/>
                  </a:lnTo>
                  <a:lnTo>
                    <a:pt x="6528" y="19193"/>
                  </a:lnTo>
                  <a:lnTo>
                    <a:pt x="6406" y="19290"/>
                  </a:lnTo>
                  <a:lnTo>
                    <a:pt x="6260" y="19363"/>
                  </a:lnTo>
                  <a:lnTo>
                    <a:pt x="6090" y="19412"/>
                  </a:lnTo>
                  <a:lnTo>
                    <a:pt x="5919" y="19436"/>
                  </a:lnTo>
                  <a:lnTo>
                    <a:pt x="5919" y="19436"/>
                  </a:lnTo>
                  <a:close/>
                  <a:moveTo>
                    <a:pt x="10547" y="16660"/>
                  </a:moveTo>
                  <a:lnTo>
                    <a:pt x="1292" y="16660"/>
                  </a:lnTo>
                  <a:lnTo>
                    <a:pt x="1292" y="2558"/>
                  </a:lnTo>
                  <a:lnTo>
                    <a:pt x="10547" y="2558"/>
                  </a:lnTo>
                  <a:lnTo>
                    <a:pt x="10547" y="16660"/>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grpSp>
      <p:grpSp>
        <p:nvGrpSpPr>
          <p:cNvPr id="7" name="Группа 6"/>
          <p:cNvGrpSpPr/>
          <p:nvPr userDrawn="1"/>
        </p:nvGrpSpPr>
        <p:grpSpPr>
          <a:xfrm>
            <a:off x="2043250" y="5133787"/>
            <a:ext cx="8105501" cy="1639328"/>
            <a:chOff x="2086735" y="4868862"/>
            <a:chExt cx="8105501" cy="1639328"/>
          </a:xfrm>
        </p:grpSpPr>
        <p:pic>
          <p:nvPicPr>
            <p:cNvPr id="63" name="Picture 2" descr="http://qrcoder.ru/code/?https%3A%2F%2Frcokio.ru%2F&amp;4&amp;0"/>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197025" y="4952385"/>
              <a:ext cx="1267200" cy="126720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userDrawn="1"/>
          </p:nvSpPr>
          <p:spPr>
            <a:xfrm>
              <a:off x="2086735" y="6217831"/>
              <a:ext cx="1487780" cy="276999"/>
            </a:xfrm>
            <a:prstGeom prst="rect">
              <a:avLst/>
            </a:prstGeom>
            <a:noFill/>
          </p:spPr>
          <p:txBody>
            <a:bodyPr wrap="none" rtlCol="0">
              <a:spAutoFit/>
            </a:bodyPr>
            <a:lstStyle/>
            <a:p>
              <a:r>
                <a:rPr lang="ru-RU" sz="1200" b="1" dirty="0" smtClean="0">
                  <a:latin typeface="+mn-lt"/>
                </a:rPr>
                <a:t>сайт ГБУ ДПО ЧИРО</a:t>
              </a:r>
              <a:endParaRPr lang="ru-RU" sz="1200" b="1" dirty="0">
                <a:latin typeface="+mn-lt"/>
              </a:endParaRPr>
            </a:p>
          </p:txBody>
        </p:sp>
        <p:sp>
          <p:nvSpPr>
            <p:cNvPr id="50" name="TextBox 49"/>
            <p:cNvSpPr txBox="1"/>
            <p:nvPr userDrawn="1"/>
          </p:nvSpPr>
          <p:spPr>
            <a:xfrm>
              <a:off x="4298449" y="6217832"/>
              <a:ext cx="1236942" cy="276999"/>
            </a:xfrm>
            <a:prstGeom prst="rect">
              <a:avLst/>
            </a:prstGeom>
            <a:noFill/>
          </p:spPr>
          <p:txBody>
            <a:bodyPr wrap="none" rtlCol="0">
              <a:spAutoFit/>
            </a:bodyPr>
            <a:lstStyle/>
            <a:p>
              <a:r>
                <a:rPr lang="ru-RU" sz="1200" b="1" dirty="0" err="1" smtClean="0">
                  <a:latin typeface="+mn-lt"/>
                </a:rPr>
                <a:t>Телеграм</a:t>
              </a:r>
              <a:r>
                <a:rPr lang="ru-RU" sz="1200" b="1" dirty="0" smtClean="0">
                  <a:latin typeface="+mn-lt"/>
                </a:rPr>
                <a:t>-канал</a:t>
              </a:r>
              <a:endParaRPr lang="ru-RU" sz="1200" b="1" dirty="0">
                <a:latin typeface="+mn-lt"/>
              </a:endParaRPr>
            </a:p>
          </p:txBody>
        </p:sp>
        <p:sp>
          <p:nvSpPr>
            <p:cNvPr id="51" name="TextBox 50"/>
            <p:cNvSpPr txBox="1"/>
            <p:nvPr userDrawn="1"/>
          </p:nvSpPr>
          <p:spPr>
            <a:xfrm>
              <a:off x="6098713" y="6217833"/>
              <a:ext cx="1823320" cy="276999"/>
            </a:xfrm>
            <a:prstGeom prst="rect">
              <a:avLst/>
            </a:prstGeom>
            <a:noFill/>
          </p:spPr>
          <p:txBody>
            <a:bodyPr wrap="none" rtlCol="0">
              <a:spAutoFit/>
            </a:bodyPr>
            <a:lstStyle/>
            <a:p>
              <a:r>
                <a:rPr lang="ru-RU" sz="1200" b="1" dirty="0" smtClean="0">
                  <a:latin typeface="+mn-lt"/>
                </a:rPr>
                <a:t>Сообщество</a:t>
              </a:r>
              <a:r>
                <a:rPr lang="ru-RU" sz="1200" b="1" baseline="0" dirty="0" smtClean="0">
                  <a:latin typeface="+mn-lt"/>
                </a:rPr>
                <a:t> в </a:t>
              </a:r>
              <a:r>
                <a:rPr lang="ru-RU" sz="1200" b="1" baseline="0" dirty="0" err="1" smtClean="0">
                  <a:latin typeface="+mn-lt"/>
                </a:rPr>
                <a:t>ВКонтакте</a:t>
              </a:r>
              <a:endParaRPr lang="ru-RU" sz="1200" b="1" dirty="0">
                <a:latin typeface="+mn-lt"/>
              </a:endParaRPr>
            </a:p>
          </p:txBody>
        </p:sp>
        <p:pic>
          <p:nvPicPr>
            <p:cNvPr id="3" name="Рисунок 2"/>
            <p:cNvPicPr>
              <a:picLocks noChangeAspect="1"/>
            </p:cNvPicPr>
            <p:nvPr userDrawn="1"/>
          </p:nvPicPr>
          <p:blipFill>
            <a:blip r:embed="rId14" cstate="print">
              <a:biLevel thresh="75000"/>
              <a:extLst>
                <a:ext uri="{28A0092B-C50C-407E-A947-70E740481C1C}">
                  <a14:useLocalDpi xmlns:a14="http://schemas.microsoft.com/office/drawing/2010/main" val="0"/>
                </a:ext>
              </a:extLst>
            </a:blip>
            <a:stretch>
              <a:fillRect/>
            </a:stretch>
          </p:blipFill>
          <p:spPr>
            <a:xfrm>
              <a:off x="6323182" y="4868862"/>
              <a:ext cx="1374382" cy="1374382"/>
            </a:xfrm>
            <a:prstGeom prst="rect">
              <a:avLst/>
            </a:prstGeom>
          </p:spPr>
        </p:pic>
        <p:pic>
          <p:nvPicPr>
            <p:cNvPr id="4" name="Рисунок 3"/>
            <p:cNvPicPr>
              <a:picLocks noChangeAspect="1"/>
            </p:cNvPicPr>
            <p:nvPr userDrawn="1"/>
          </p:nvPicPr>
          <p:blipFill rotWithShape="1">
            <a:blip r:embed="rId15">
              <a:extLst>
                <a:ext uri="{28A0092B-C50C-407E-A947-70E740481C1C}">
                  <a14:useLocalDpi xmlns:a14="http://schemas.microsoft.com/office/drawing/2010/main" val="0"/>
                </a:ext>
              </a:extLst>
            </a:blip>
            <a:srcRect l="17900" t="3964" r="16630" b="5414"/>
            <a:stretch/>
          </p:blipFill>
          <p:spPr>
            <a:xfrm>
              <a:off x="4283320" y="4966454"/>
              <a:ext cx="1267200" cy="1179198"/>
            </a:xfrm>
            <a:prstGeom prst="rect">
              <a:avLst/>
            </a:prstGeom>
          </p:spPr>
        </p:pic>
        <p:pic>
          <p:nvPicPr>
            <p:cNvPr id="5" name="Рисунок 4"/>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8383271" y="4868862"/>
              <a:ext cx="1375200" cy="1375200"/>
            </a:xfrm>
            <a:prstGeom prst="rect">
              <a:avLst/>
            </a:prstGeom>
          </p:spPr>
        </p:pic>
        <p:sp>
          <p:nvSpPr>
            <p:cNvPr id="43" name="TextBox 42"/>
            <p:cNvSpPr txBox="1"/>
            <p:nvPr userDrawn="1"/>
          </p:nvSpPr>
          <p:spPr>
            <a:xfrm>
              <a:off x="7949506" y="6231191"/>
              <a:ext cx="2242730" cy="276999"/>
            </a:xfrm>
            <a:prstGeom prst="rect">
              <a:avLst/>
            </a:prstGeom>
            <a:noFill/>
          </p:spPr>
          <p:txBody>
            <a:bodyPr wrap="none" rtlCol="0">
              <a:spAutoFit/>
            </a:bodyPr>
            <a:lstStyle/>
            <a:p>
              <a:r>
                <a:rPr lang="ru-RU" sz="1200" b="1" dirty="0" smtClean="0">
                  <a:latin typeface="+mn-lt"/>
                </a:rPr>
                <a:t>Сообщество в Одноклассниках</a:t>
              </a:r>
              <a:endParaRPr lang="ru-RU" sz="1200" b="1" dirty="0">
                <a:latin typeface="+mn-lt"/>
              </a:endParaRPr>
            </a:p>
          </p:txBody>
        </p:sp>
      </p:grpSp>
      <p:pic>
        <p:nvPicPr>
          <p:cNvPr id="13" name="Рисунок 12"/>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9027386" y="156658"/>
            <a:ext cx="2595458" cy="1120004"/>
          </a:xfrm>
          <a:prstGeom prst="rect">
            <a:avLst/>
          </a:prstGeom>
        </p:spPr>
      </p:pic>
    </p:spTree>
    <p:extLst>
      <p:ext uri="{BB962C8B-B14F-4D97-AF65-F5344CB8AC3E}">
        <p14:creationId xmlns:p14="http://schemas.microsoft.com/office/powerpoint/2010/main" val="76492892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1800" kern="12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9.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sz="4400" b="1" dirty="0"/>
              <a:t>О концепции единого содержания дополнительных профессиональных программ ГБУ ДПО «ЧИРО»</a:t>
            </a:r>
            <a:endParaRPr lang="ru-RU" dirty="0"/>
          </a:p>
        </p:txBody>
      </p:sp>
      <p:sp>
        <p:nvSpPr>
          <p:cNvPr id="3" name="Подзаголовок 2"/>
          <p:cNvSpPr>
            <a:spLocks noGrp="1"/>
          </p:cNvSpPr>
          <p:nvPr>
            <p:ph type="subTitle" idx="1"/>
          </p:nvPr>
        </p:nvSpPr>
        <p:spPr/>
        <p:txBody>
          <a:bodyPr>
            <a:normAutofit lnSpcReduction="10000"/>
          </a:bodyPr>
          <a:lstStyle/>
          <a:p>
            <a:pPr algn="r"/>
            <a:endParaRPr lang="ru-RU" dirty="0" smtClean="0"/>
          </a:p>
          <a:p>
            <a:pPr algn="r"/>
            <a:endParaRPr lang="ru-RU" dirty="0"/>
          </a:p>
          <a:p>
            <a:pPr algn="r"/>
            <a:r>
              <a:rPr lang="ru-RU" dirty="0" smtClean="0"/>
              <a:t>Ильясова О.А., проректор по учебной работе, </a:t>
            </a:r>
            <a:r>
              <a:rPr lang="ru-RU" dirty="0" err="1" smtClean="0"/>
              <a:t>к.п.н</a:t>
            </a:r>
            <a:r>
              <a:rPr lang="ru-RU" dirty="0" smtClean="0"/>
              <a:t>., доцент</a:t>
            </a:r>
            <a:endParaRPr lang="ru-RU" dirty="0"/>
          </a:p>
        </p:txBody>
      </p:sp>
    </p:spTree>
    <p:extLst>
      <p:ext uri="{BB962C8B-B14F-4D97-AF65-F5344CB8AC3E}">
        <p14:creationId xmlns:p14="http://schemas.microsoft.com/office/powerpoint/2010/main" val="34577910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4160813650"/>
              </p:ext>
            </p:extLst>
          </p:nvPr>
        </p:nvGraphicFramePr>
        <p:xfrm>
          <a:off x="1107831" y="316524"/>
          <a:ext cx="9486899" cy="6104620"/>
        </p:xfrm>
        <a:graphic>
          <a:graphicData uri="http://schemas.openxmlformats.org/drawingml/2006/table">
            <a:tbl>
              <a:tblPr firstRow="1" firstCol="1" bandRow="1"/>
              <a:tblGrid>
                <a:gridCol w="3881465">
                  <a:extLst>
                    <a:ext uri="{9D8B030D-6E8A-4147-A177-3AD203B41FA5}">
                      <a16:colId xmlns:a16="http://schemas.microsoft.com/office/drawing/2014/main" val="2331864245"/>
                    </a:ext>
                  </a:extLst>
                </a:gridCol>
                <a:gridCol w="5605434">
                  <a:extLst>
                    <a:ext uri="{9D8B030D-6E8A-4147-A177-3AD203B41FA5}">
                      <a16:colId xmlns:a16="http://schemas.microsoft.com/office/drawing/2014/main" val="444560847"/>
                    </a:ext>
                  </a:extLst>
                </a:gridCol>
              </a:tblGrid>
              <a:tr h="314279">
                <a:tc>
                  <a:txBody>
                    <a:bodyPr/>
                    <a:lstStyle/>
                    <a:p>
                      <a:pPr algn="ctr">
                        <a:lnSpc>
                          <a:spcPct val="107000"/>
                        </a:lnSpc>
                        <a:spcAft>
                          <a:spcPts val="0"/>
                        </a:spcAft>
                      </a:pPr>
                      <a:r>
                        <a:rPr lang="ru-RU" sz="1400" dirty="0">
                          <a:effectLst/>
                          <a:latin typeface="Times New Roman" panose="02020603050405020304" pitchFamily="18" charset="0"/>
                          <a:ea typeface="Calibri" panose="020F0502020204030204" pitchFamily="34" charset="0"/>
                          <a:cs typeface="Times New Roman" panose="02020603050405020304" pitchFamily="18" charset="0"/>
                        </a:rPr>
                        <a:t>Разделы учебного плана</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7522" marR="27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dirty="0">
                          <a:effectLst/>
                          <a:latin typeface="Times New Roman" panose="02020603050405020304" pitchFamily="18" charset="0"/>
                          <a:ea typeface="Calibri" panose="020F0502020204030204" pitchFamily="34" charset="0"/>
                          <a:cs typeface="Times New Roman" panose="02020603050405020304" pitchFamily="18" charset="0"/>
                        </a:rPr>
                        <a:t>Предлагаемое разработчиками содержание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ru-RU" sz="1400" dirty="0">
                          <a:effectLst/>
                          <a:latin typeface="Times New Roman" panose="02020603050405020304" pitchFamily="18" charset="0"/>
                          <a:ea typeface="Calibri" panose="020F0502020204030204" pitchFamily="34" charset="0"/>
                          <a:cs typeface="Times New Roman" panose="02020603050405020304" pitchFamily="18" charset="0"/>
                        </a:rPr>
                        <a:t>учебно-тематического плана</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27522" marR="275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5968459"/>
                  </a:ext>
                </a:extLst>
              </a:tr>
              <a:tr h="1357834">
                <a:tc>
                  <a:txBody>
                    <a:bodyPr/>
                    <a:lstStyle/>
                    <a:p>
                      <a:pPr algn="just">
                        <a:lnSpc>
                          <a:spcPct val="107000"/>
                        </a:lnSpc>
                        <a:spcAft>
                          <a:spcPts val="0"/>
                        </a:spcAft>
                      </a:pPr>
                      <a:r>
                        <a:rPr lang="ru-RU" sz="1400" dirty="0">
                          <a:effectLst/>
                          <a:latin typeface="Times New Roman" panose="02020603050405020304" pitchFamily="18" charset="0"/>
                          <a:ea typeface="Calibri" panose="020F0502020204030204" pitchFamily="34" charset="0"/>
                          <a:cs typeface="Times New Roman" panose="02020603050405020304" pitchFamily="18" charset="0"/>
                        </a:rPr>
                        <a:t>1. Нормативно-правовые основания создания и организации деятельности психолого-педагогических классов </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7522" marR="275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1.1. Государственные установки по разработке единой модели профессиональной ориентации. Классы психолого-педагогической направленности (психолого-педагогические классы) в условиях </a:t>
                      </a:r>
                      <a:r>
                        <a:rPr lang="ru-RU" sz="1000" dirty="0" err="1">
                          <a:effectLst/>
                          <a:latin typeface="Times New Roman" panose="02020603050405020304" pitchFamily="18" charset="0"/>
                          <a:ea typeface="Calibri" panose="020F0502020204030204" pitchFamily="34" charset="0"/>
                          <a:cs typeface="Times New Roman" panose="02020603050405020304" pitchFamily="18" charset="0"/>
                        </a:rPr>
                        <a:t>профилизации</a:t>
                      </a: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 обучения.</a:t>
                      </a:r>
                      <a:endParaRPr lang="ru-RU" sz="9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1.2. Локальные акты, регламентирующие создание, содержанное и организационно-педагогическое обеспечение деятельность психолого-педагогических классов.</a:t>
                      </a:r>
                      <a:endParaRPr lang="ru-RU" sz="9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1.3. Повышение эффективности образовательного процесса в психолого-педагогических классах с использованием ресурсов сетевого взаимодействия.</a:t>
                      </a:r>
                      <a:endParaRPr lang="ru-RU"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7522" marR="275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7794958"/>
                  </a:ext>
                </a:extLst>
              </a:tr>
              <a:tr h="1063131">
                <a:tc>
                  <a:txBody>
                    <a:bodyPr/>
                    <a:lstStyle/>
                    <a:p>
                      <a:pPr algn="just">
                        <a:lnSpc>
                          <a:spcPct val="107000"/>
                        </a:lnSpc>
                        <a:spcAft>
                          <a:spcPts val="0"/>
                        </a:spcAft>
                      </a:pPr>
                      <a:r>
                        <a:rPr lang="ru-RU" sz="1400" dirty="0">
                          <a:effectLst/>
                          <a:latin typeface="Times New Roman" panose="02020603050405020304" pitchFamily="18" charset="0"/>
                          <a:ea typeface="Calibri" panose="020F0502020204030204" pitchFamily="34" charset="0"/>
                          <a:cs typeface="Times New Roman" panose="02020603050405020304" pitchFamily="18" charset="0"/>
                        </a:rPr>
                        <a:t>2. Психолого-педагогические основания профессиональной ориентации учащихся психолого-педагогических классов</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7522" marR="275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2.1. Престижность педагогической профессии. Образ Учителя как значимого другого, носителя ценностей, ориентира культуры. Способы достижения высокого статуса учителя в детском коллективе.</a:t>
                      </a:r>
                      <a:endParaRPr lang="ru-RU" sz="9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2.2. Осмысление ведущих личностно-профессиональных качеств известных учителей различных исторических периодов. Оценка возможности использования их идей для совершенствования современной педагогической практики.</a:t>
                      </a:r>
                      <a:endParaRPr lang="ru-RU" sz="900">
                        <a:effectLst/>
                        <a:latin typeface="Calibri" panose="020F0502020204030204" pitchFamily="34" charset="0"/>
                        <a:ea typeface="Calibri" panose="020F0502020204030204" pitchFamily="34" charset="0"/>
                        <a:cs typeface="Times New Roman" panose="02020603050405020304" pitchFamily="18" charset="0"/>
                      </a:endParaRPr>
                    </a:p>
                  </a:txBody>
                  <a:tcPr marL="27522" marR="275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5846134"/>
                  </a:ext>
                </a:extLst>
              </a:tr>
              <a:tr h="1776047">
                <a:tc>
                  <a:txBody>
                    <a:bodyPr/>
                    <a:lstStyle/>
                    <a:p>
                      <a:pPr algn="just">
                        <a:lnSpc>
                          <a:spcPct val="107000"/>
                        </a:lnSpc>
                        <a:spcAft>
                          <a:spcPts val="0"/>
                        </a:spcAft>
                      </a:pPr>
                      <a:r>
                        <a:rPr lang="ru-RU" sz="1400" dirty="0">
                          <a:effectLst/>
                          <a:latin typeface="Times New Roman" panose="02020603050405020304" pitchFamily="18" charset="0"/>
                          <a:ea typeface="Calibri" panose="020F0502020204030204" pitchFamily="34" charset="0"/>
                          <a:cs typeface="Times New Roman" panose="02020603050405020304" pitchFamily="18" charset="0"/>
                        </a:rPr>
                        <a:t>3. Проектирование и реализация системы педагогического содействия учащимся психолого-педагогических классов в выборе профессии</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7522" marR="275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3.1. Исследование потребностей, интересов и склонностей обучающихся к профессиям психолого-педагогической направленности.</a:t>
                      </a:r>
                      <a:endParaRPr lang="ru-RU" sz="9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3.2. Отбор содержания учебных предметов и элективных курсов для освоения обучающимися основ педагогики и психологии, педагогической практики.</a:t>
                      </a:r>
                      <a:endParaRPr lang="ru-RU" sz="9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3.3. Методы формирования и развития у обучающихся качеств личности, необходимых для профессий, ориентированных на взаимодействие с людьми.</a:t>
                      </a:r>
                      <a:endParaRPr lang="ru-RU" sz="9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3.4. Поддержка обучающихся психолого-педагогических классов в разработке индивидуального проекта.</a:t>
                      </a:r>
                      <a:endParaRPr lang="ru-RU" sz="9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3.5. Ресурсные возможности внеурочной деятельность для формирования устойчивого интереса обучающихся к педагогической профессии.</a:t>
                      </a:r>
                      <a:endParaRPr lang="ru-RU"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7522" marR="275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11235028"/>
                  </a:ext>
                </a:extLst>
              </a:tr>
              <a:tr h="1462282">
                <a:tc>
                  <a:txBody>
                    <a:bodyPr/>
                    <a:lstStyle/>
                    <a:p>
                      <a:pPr algn="just">
                        <a:lnSpc>
                          <a:spcPct val="107000"/>
                        </a:lnSpc>
                        <a:spcAft>
                          <a:spcPts val="0"/>
                        </a:spcAft>
                      </a:pPr>
                      <a:r>
                        <a:rPr lang="ru-RU" sz="1400" dirty="0">
                          <a:effectLst/>
                          <a:latin typeface="Times New Roman" panose="02020603050405020304" pitchFamily="18" charset="0"/>
                          <a:ea typeface="Calibri" panose="020F0502020204030204" pitchFamily="34" charset="0"/>
                          <a:cs typeface="Times New Roman" panose="02020603050405020304" pitchFamily="18" charset="0"/>
                        </a:rPr>
                        <a:t>4. Содержание, технологии и методы развития у учащихся психолого-педагогических классов профессионально-значимых качеств для педагогической деятельности</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7522" marR="275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4.1. Технология наставничества в системе «ученик-ученик» для развития навыков эффективного взаимодействия обучающихся.</a:t>
                      </a:r>
                      <a:endParaRPr lang="ru-RU" sz="9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4.2. Потенциал метода </a:t>
                      </a:r>
                      <a:r>
                        <a:rPr lang="ru-RU" sz="1000" dirty="0" err="1">
                          <a:effectLst/>
                          <a:latin typeface="Times New Roman" panose="02020603050405020304" pitchFamily="18" charset="0"/>
                          <a:ea typeface="Calibri" panose="020F0502020204030204" pitchFamily="34" charset="0"/>
                          <a:cs typeface="Times New Roman" panose="02020603050405020304" pitchFamily="18" charset="0"/>
                        </a:rPr>
                        <a:t>кинопедагогики</a:t>
                      </a: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 в развитии эмоционального интеллекта обучающихся.</a:t>
                      </a:r>
                      <a:endParaRPr lang="ru-RU" sz="9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4.3. Использование инструментов театральной педагогики в установлении продуктивной коммуникации с субъектами образовательных отношений: обучающимися и их родителями.</a:t>
                      </a:r>
                      <a:endParaRPr lang="ru-RU" sz="9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4.4. Вовлечение обучающихся в социальное проектирование и добровольчество для повышения социальной ответственности, развития рефлексивного мышления</a:t>
                      </a:r>
                      <a:endParaRPr lang="ru-RU"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7522" marR="275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81448134"/>
                  </a:ext>
                </a:extLst>
              </a:tr>
            </a:tbl>
          </a:graphicData>
        </a:graphic>
      </p:graphicFrame>
    </p:spTree>
    <p:extLst>
      <p:ext uri="{BB962C8B-B14F-4D97-AF65-F5344CB8AC3E}">
        <p14:creationId xmlns:p14="http://schemas.microsoft.com/office/powerpoint/2010/main" val="32025998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354334" y="844061"/>
            <a:ext cx="10448270" cy="4950069"/>
          </a:xfrm>
          <a:prstGeom prst="rect">
            <a:avLst/>
          </a:prstGeom>
        </p:spPr>
      </p:pic>
    </p:spTree>
    <p:extLst>
      <p:ext uri="{BB962C8B-B14F-4D97-AF65-F5344CB8AC3E}">
        <p14:creationId xmlns:p14="http://schemas.microsoft.com/office/powerpoint/2010/main" val="20186047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486246" y="545123"/>
            <a:ext cx="10090715" cy="5187461"/>
          </a:xfrm>
          <a:prstGeom prst="rect">
            <a:avLst/>
          </a:prstGeom>
        </p:spPr>
      </p:pic>
    </p:spTree>
    <p:extLst>
      <p:ext uri="{BB962C8B-B14F-4D97-AF65-F5344CB8AC3E}">
        <p14:creationId xmlns:p14="http://schemas.microsoft.com/office/powerpoint/2010/main" val="12074004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725881" y="1406769"/>
            <a:ext cx="10120881" cy="3253154"/>
          </a:xfrm>
          <a:prstGeom prst="rect">
            <a:avLst/>
          </a:prstGeom>
        </p:spPr>
      </p:pic>
    </p:spTree>
    <p:extLst>
      <p:ext uri="{BB962C8B-B14F-4D97-AF65-F5344CB8AC3E}">
        <p14:creationId xmlns:p14="http://schemas.microsoft.com/office/powerpoint/2010/main" val="6365827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964723" y="335368"/>
            <a:ext cx="6096000" cy="729430"/>
          </a:xfrm>
          <a:prstGeom prst="rect">
            <a:avLst/>
          </a:prstGeom>
        </p:spPr>
        <p:txBody>
          <a:bodyPr>
            <a:spAutoFit/>
          </a:bodyPr>
          <a:lstStyle/>
          <a:p>
            <a:pPr algn="r">
              <a:lnSpc>
                <a:spcPct val="107000"/>
              </a:lnSpc>
              <a:spcAft>
                <a:spcPts val="0"/>
              </a:spcAft>
            </a:pPr>
            <a:r>
              <a:rPr lang="ru-RU" sz="2000" b="1" dirty="0">
                <a:latin typeface="Times New Roman" panose="02020603050405020304" pitchFamily="18" charset="0"/>
                <a:ea typeface="Calibri" panose="020F0502020204030204" pitchFamily="34" charset="0"/>
                <a:cs typeface="Times New Roman" panose="02020603050405020304" pitchFamily="18" charset="0"/>
              </a:rPr>
              <a:t>Принципы проектирования содержания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r"/>
            <a:r>
              <a:rPr lang="ru-RU" sz="2000" b="1" dirty="0">
                <a:latin typeface="Times New Roman" panose="02020603050405020304" pitchFamily="18" charset="0"/>
                <a:ea typeface="Times New Roman" panose="02020603050405020304" pitchFamily="18" charset="0"/>
              </a:rPr>
              <a:t>дополнительных профессиональных программ</a:t>
            </a:r>
            <a:endParaRPr lang="ru-RU" sz="2000" dirty="0"/>
          </a:p>
        </p:txBody>
      </p:sp>
      <p:graphicFrame>
        <p:nvGraphicFramePr>
          <p:cNvPr id="3" name="Схема 2"/>
          <p:cNvGraphicFramePr/>
          <p:nvPr>
            <p:extLst>
              <p:ext uri="{D42A27DB-BD31-4B8C-83A1-F6EECF244321}">
                <p14:modId xmlns:p14="http://schemas.microsoft.com/office/powerpoint/2010/main" val="1684749433"/>
              </p:ext>
            </p:extLst>
          </p:nvPr>
        </p:nvGraphicFramePr>
        <p:xfrm>
          <a:off x="-807915" y="8339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Схема 4"/>
          <p:cNvGraphicFramePr/>
          <p:nvPr>
            <p:extLst>
              <p:ext uri="{D42A27DB-BD31-4B8C-83A1-F6EECF244321}">
                <p14:modId xmlns:p14="http://schemas.microsoft.com/office/powerpoint/2010/main" val="2071537742"/>
              </p:ext>
            </p:extLst>
          </p:nvPr>
        </p:nvGraphicFramePr>
        <p:xfrm>
          <a:off x="4064000" y="919703"/>
          <a:ext cx="8128000" cy="541866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0234961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55252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a:spLocks noGrp="1"/>
          </p:cNvSpPr>
          <p:nvPr>
            <p:ph type="sldNum" sz="quarter" idx="12"/>
          </p:nvPr>
        </p:nvSpPr>
        <p:spPr/>
        <p:txBody>
          <a:bodyPr/>
          <a:lstStyle/>
          <a:p>
            <a:fld id="{066DB57E-5C08-45A7-908E-25203FEECD26}" type="slidenum">
              <a:rPr lang="ru-RU" smtClean="0"/>
              <a:t>2</a:t>
            </a:fld>
            <a:endParaRPr lang="ru-RU"/>
          </a:p>
        </p:txBody>
      </p:sp>
      <p:sp>
        <p:nvSpPr>
          <p:cNvPr id="7" name="Заголовок 4"/>
          <p:cNvSpPr txBox="1">
            <a:spLocks/>
          </p:cNvSpPr>
          <p:nvPr/>
        </p:nvSpPr>
        <p:spPr>
          <a:xfrm>
            <a:off x="857778" y="494550"/>
            <a:ext cx="5176309"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400" b="1" dirty="0" smtClean="0"/>
              <a:t>Рабочая группа по </a:t>
            </a:r>
            <a:r>
              <a:rPr lang="ru-RU" sz="2400" b="1" dirty="0"/>
              <a:t>разработке концепции единого содержания дополнительных профессиональных программ ГБУ ДПО «ЧИРО» </a:t>
            </a:r>
          </a:p>
        </p:txBody>
      </p:sp>
      <p:sp>
        <p:nvSpPr>
          <p:cNvPr id="8" name="Объект 5"/>
          <p:cNvSpPr txBox="1">
            <a:spLocks/>
          </p:cNvSpPr>
          <p:nvPr/>
        </p:nvSpPr>
        <p:spPr>
          <a:xfrm>
            <a:off x="791103" y="1992140"/>
            <a:ext cx="5242984" cy="44760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ru-RU" dirty="0" smtClean="0"/>
          </a:p>
          <a:p>
            <a:pPr marL="0" indent="0">
              <a:buNone/>
            </a:pPr>
            <a:r>
              <a:rPr lang="ru-RU" dirty="0" smtClean="0"/>
              <a:t>март-апрель 2024 года</a:t>
            </a:r>
          </a:p>
          <a:p>
            <a:pPr marL="0" indent="0">
              <a:buNone/>
            </a:pPr>
            <a:endParaRPr lang="ru-RU" dirty="0"/>
          </a:p>
          <a:p>
            <a:pPr marL="0" indent="0">
              <a:buNone/>
            </a:pPr>
            <a:r>
              <a:rPr lang="ru-RU" dirty="0" smtClean="0"/>
              <a:t>Баранова </a:t>
            </a:r>
            <a:r>
              <a:rPr lang="ru-RU" dirty="0"/>
              <a:t>Ю.Ю., </a:t>
            </a:r>
            <a:r>
              <a:rPr lang="ru-RU" dirty="0" smtClean="0"/>
              <a:t>Ильясов Д.Ф., Буров К.С., Ильясова </a:t>
            </a:r>
            <a:r>
              <a:rPr lang="ru-RU" dirty="0"/>
              <a:t>О.А</a:t>
            </a:r>
            <a:r>
              <a:rPr lang="ru-RU" dirty="0" smtClean="0"/>
              <a:t>.</a:t>
            </a:r>
            <a:endParaRPr lang="ru-RU" dirty="0"/>
          </a:p>
        </p:txBody>
      </p:sp>
      <p:cxnSp>
        <p:nvCxnSpPr>
          <p:cNvPr id="14" name="Прямая со стрелкой 13"/>
          <p:cNvCxnSpPr/>
          <p:nvPr/>
        </p:nvCxnSpPr>
        <p:spPr>
          <a:xfrm>
            <a:off x="6095999" y="304800"/>
            <a:ext cx="0" cy="605155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p:nvPr/>
        </p:nvCxnSpPr>
        <p:spPr>
          <a:xfrm>
            <a:off x="352425" y="1820113"/>
            <a:ext cx="113633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Объект 5"/>
          <p:cNvSpPr txBox="1">
            <a:spLocks/>
          </p:cNvSpPr>
          <p:nvPr/>
        </p:nvSpPr>
        <p:spPr>
          <a:xfrm>
            <a:off x="6385941" y="1992140"/>
            <a:ext cx="5242984" cy="44760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ru-RU" dirty="0" smtClean="0"/>
              <a:t>Цель Концепции – </a:t>
            </a:r>
            <a:r>
              <a:rPr lang="ru-RU" dirty="0"/>
              <a:t>повышение качества разработки дополнительных профессиональных программ на основе научно обоснованных подходов к построению структуры их </a:t>
            </a:r>
            <a:r>
              <a:rPr lang="ru-RU" dirty="0" smtClean="0"/>
              <a:t>содержания</a:t>
            </a:r>
            <a:endParaRPr lang="ru-RU" dirty="0"/>
          </a:p>
        </p:txBody>
      </p:sp>
    </p:spTree>
    <p:extLst>
      <p:ext uri="{BB962C8B-B14F-4D97-AF65-F5344CB8AC3E}">
        <p14:creationId xmlns:p14="http://schemas.microsoft.com/office/powerpoint/2010/main" val="23854144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7105" y="2569535"/>
            <a:ext cx="10371667" cy="1325563"/>
          </a:xfrm>
        </p:spPr>
        <p:txBody>
          <a:bodyPr>
            <a:noAutofit/>
          </a:bodyPr>
          <a:lstStyle/>
          <a:p>
            <a:r>
              <a:rPr lang="ru-RU" sz="2800" b="1" dirty="0">
                <a:latin typeface="+mn-lt"/>
              </a:rPr>
              <a:t>Задачи </a:t>
            </a:r>
            <a:r>
              <a:rPr lang="ru-RU" sz="2800" b="1" dirty="0" smtClean="0">
                <a:latin typeface="+mn-lt"/>
              </a:rPr>
              <a:t>концепции</a:t>
            </a:r>
            <a:r>
              <a:rPr lang="ru-RU" sz="2400" b="1" dirty="0">
                <a:latin typeface="+mn-lt"/>
              </a:rPr>
              <a:t/>
            </a:r>
            <a:br>
              <a:rPr lang="ru-RU" sz="2400" b="1" dirty="0">
                <a:latin typeface="+mn-lt"/>
              </a:rPr>
            </a:br>
            <a:r>
              <a:rPr lang="ru-RU" sz="2400" dirty="0">
                <a:latin typeface="+mn-lt"/>
              </a:rPr>
              <a:t>1. Определить основания проектирования содержания дополнительных профессиональных программ.</a:t>
            </a:r>
            <a:br>
              <a:rPr lang="ru-RU" sz="2400" dirty="0">
                <a:latin typeface="+mn-lt"/>
              </a:rPr>
            </a:br>
            <a:r>
              <a:rPr lang="ru-RU" sz="2400" dirty="0">
                <a:latin typeface="+mn-lt"/>
              </a:rPr>
              <a:t>2. Определить подходы к обеспечению направленности отбора содержания дополнительных профессиональных программ в соответствии с приоритетными направления государственной политики Российской Федерации в сфере образования.</a:t>
            </a:r>
            <a:br>
              <a:rPr lang="ru-RU" sz="2400" dirty="0">
                <a:latin typeface="+mn-lt"/>
              </a:rPr>
            </a:br>
            <a:r>
              <a:rPr lang="ru-RU" sz="2400" dirty="0">
                <a:latin typeface="+mn-lt"/>
              </a:rPr>
              <a:t>3. Разработать подходы к структурированию содержания дополнительных профессиональных программ на основе идеи о развитии готовности слушателей к осуществлению профессиональных задач в условиях реализации приоритетных направлений государственной политики Российской Федерации в сфере образования.</a:t>
            </a:r>
            <a:br>
              <a:rPr lang="ru-RU" sz="2400" dirty="0">
                <a:latin typeface="+mn-lt"/>
              </a:rPr>
            </a:br>
            <a:r>
              <a:rPr lang="ru-RU" sz="2400" dirty="0">
                <a:latin typeface="+mn-lt"/>
              </a:rPr>
              <a:t>4. Предложить подходы к уточнению содержания разделов учебного и учебно-тематического планов дополнительных профессиональных программ в соответствии с предметом повышения квалификации слушателей.</a:t>
            </a:r>
            <a:br>
              <a:rPr lang="ru-RU" sz="2400" dirty="0">
                <a:latin typeface="+mn-lt"/>
              </a:rPr>
            </a:br>
            <a:r>
              <a:rPr lang="ru-RU" sz="2400" dirty="0">
                <a:latin typeface="+mn-lt"/>
              </a:rPr>
              <a:t>5. Предложить принципы проектирования содержания дополнительных профессиональных программ, обеспечивающие качество их разработки</a:t>
            </a:r>
            <a:r>
              <a:rPr lang="ru-RU" sz="2400" dirty="0" smtClean="0">
                <a:latin typeface="+mn-lt"/>
              </a:rPr>
              <a:t>.</a:t>
            </a:r>
            <a:endParaRPr lang="ru-RU" sz="2400" dirty="0">
              <a:latin typeface="+mn-lt"/>
            </a:endParaRPr>
          </a:p>
        </p:txBody>
      </p:sp>
    </p:spTree>
    <p:extLst>
      <p:ext uri="{BB962C8B-B14F-4D97-AF65-F5344CB8AC3E}">
        <p14:creationId xmlns:p14="http://schemas.microsoft.com/office/powerpoint/2010/main" val="5205146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1066" y="494550"/>
            <a:ext cx="10371667" cy="5563350"/>
          </a:xfrm>
        </p:spPr>
        <p:txBody>
          <a:bodyPr>
            <a:normAutofit/>
          </a:bodyPr>
          <a:lstStyle/>
          <a:p>
            <a:r>
              <a:rPr lang="ru-RU" sz="2800" b="1" dirty="0">
                <a:latin typeface="+mn-lt"/>
              </a:rPr>
              <a:t>Структура </a:t>
            </a:r>
            <a:r>
              <a:rPr lang="ru-RU" sz="2800" b="1" dirty="0" smtClean="0">
                <a:latin typeface="+mn-lt"/>
              </a:rPr>
              <a:t>концепции:</a:t>
            </a:r>
            <a:br>
              <a:rPr lang="ru-RU" sz="2800" b="1" dirty="0" smtClean="0">
                <a:latin typeface="+mn-lt"/>
              </a:rPr>
            </a:br>
            <a:r>
              <a:rPr lang="ru-RU" sz="2800" dirty="0" smtClean="0">
                <a:latin typeface="+mn-lt"/>
              </a:rPr>
              <a:t>Введение </a:t>
            </a:r>
            <a:br>
              <a:rPr lang="ru-RU" sz="2800" dirty="0" smtClean="0">
                <a:latin typeface="+mn-lt"/>
              </a:rPr>
            </a:br>
            <a:r>
              <a:rPr lang="ru-RU" sz="2800" dirty="0">
                <a:latin typeface="+mn-lt"/>
              </a:rPr>
              <a:t>1. Методологические основания проектирования содержания </a:t>
            </a:r>
            <a:br>
              <a:rPr lang="ru-RU" sz="2800" dirty="0">
                <a:latin typeface="+mn-lt"/>
              </a:rPr>
            </a:br>
            <a:r>
              <a:rPr lang="ru-RU" sz="2800" dirty="0">
                <a:latin typeface="+mn-lt"/>
              </a:rPr>
              <a:t>дополнительных профессиональных программ</a:t>
            </a:r>
            <a:br>
              <a:rPr lang="ru-RU" sz="2800" dirty="0">
                <a:latin typeface="+mn-lt"/>
              </a:rPr>
            </a:br>
            <a:r>
              <a:rPr lang="ru-RU" sz="2800" dirty="0">
                <a:latin typeface="+mn-lt"/>
              </a:rPr>
              <a:t>2. Основания структурирования содержания </a:t>
            </a:r>
            <a:br>
              <a:rPr lang="ru-RU" sz="2800" dirty="0">
                <a:latin typeface="+mn-lt"/>
              </a:rPr>
            </a:br>
            <a:r>
              <a:rPr lang="ru-RU" sz="2800" dirty="0">
                <a:latin typeface="+mn-lt"/>
              </a:rPr>
              <a:t>дополнительных профессиональных программ</a:t>
            </a:r>
            <a:br>
              <a:rPr lang="ru-RU" sz="2800" dirty="0">
                <a:latin typeface="+mn-lt"/>
              </a:rPr>
            </a:br>
            <a:r>
              <a:rPr lang="ru-RU" sz="2800" dirty="0">
                <a:latin typeface="+mn-lt"/>
              </a:rPr>
              <a:t>3. Структура содержания дополнительных профессиональных программ</a:t>
            </a:r>
            <a:br>
              <a:rPr lang="ru-RU" sz="2800" dirty="0">
                <a:latin typeface="+mn-lt"/>
              </a:rPr>
            </a:br>
            <a:r>
              <a:rPr lang="ru-RU" sz="2800" dirty="0">
                <a:latin typeface="+mn-lt"/>
              </a:rPr>
              <a:t>4. Уточнение содержания блоков учебного плана дополнительных </a:t>
            </a:r>
            <a:br>
              <a:rPr lang="ru-RU" sz="2800" dirty="0">
                <a:latin typeface="+mn-lt"/>
              </a:rPr>
            </a:br>
            <a:r>
              <a:rPr lang="ru-RU" sz="2800" dirty="0">
                <a:latin typeface="+mn-lt"/>
              </a:rPr>
              <a:t>профессиональных программ в соответствии с предметом </a:t>
            </a:r>
            <a:br>
              <a:rPr lang="ru-RU" sz="2800" dirty="0">
                <a:latin typeface="+mn-lt"/>
              </a:rPr>
            </a:br>
            <a:r>
              <a:rPr lang="ru-RU" sz="2800" dirty="0">
                <a:latin typeface="+mn-lt"/>
              </a:rPr>
              <a:t>повышения квалификации</a:t>
            </a:r>
            <a:br>
              <a:rPr lang="ru-RU" sz="2800" dirty="0">
                <a:latin typeface="+mn-lt"/>
              </a:rPr>
            </a:br>
            <a:r>
              <a:rPr lang="ru-RU" sz="2800" dirty="0">
                <a:latin typeface="+mn-lt"/>
              </a:rPr>
              <a:t>5. Принципы проектирования содержания </a:t>
            </a:r>
            <a:br>
              <a:rPr lang="ru-RU" sz="2800" dirty="0">
                <a:latin typeface="+mn-lt"/>
              </a:rPr>
            </a:br>
            <a:r>
              <a:rPr lang="ru-RU" sz="2800" dirty="0">
                <a:latin typeface="+mn-lt"/>
              </a:rPr>
              <a:t>дополнительных профессиональных программ</a:t>
            </a:r>
            <a:br>
              <a:rPr lang="ru-RU" sz="2800" dirty="0">
                <a:latin typeface="+mn-lt"/>
              </a:rPr>
            </a:br>
            <a:r>
              <a:rPr lang="ru-RU" sz="2800" dirty="0" smtClean="0">
                <a:latin typeface="+mn-lt"/>
              </a:rPr>
              <a:t>Заключение</a:t>
            </a:r>
            <a:endParaRPr lang="ru-RU" sz="2800" b="1" dirty="0">
              <a:latin typeface="+mn-lt"/>
            </a:endParaRPr>
          </a:p>
        </p:txBody>
      </p:sp>
    </p:spTree>
    <p:extLst>
      <p:ext uri="{BB962C8B-B14F-4D97-AF65-F5344CB8AC3E}">
        <p14:creationId xmlns:p14="http://schemas.microsoft.com/office/powerpoint/2010/main" val="9990817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397977" y="297310"/>
            <a:ext cx="8862646" cy="5850803"/>
          </a:xfrm>
          <a:prstGeom prst="rect">
            <a:avLst/>
          </a:prstGeom>
        </p:spPr>
      </p:pic>
    </p:spTree>
    <p:extLst>
      <p:ext uri="{BB962C8B-B14F-4D97-AF65-F5344CB8AC3E}">
        <p14:creationId xmlns:p14="http://schemas.microsoft.com/office/powerpoint/2010/main" val="30185937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666243" y="808891"/>
            <a:ext cx="10130685" cy="4888523"/>
          </a:xfrm>
          <a:prstGeom prst="rect">
            <a:avLst/>
          </a:prstGeom>
        </p:spPr>
      </p:pic>
    </p:spTree>
    <p:extLst>
      <p:ext uri="{BB962C8B-B14F-4D97-AF65-F5344CB8AC3E}">
        <p14:creationId xmlns:p14="http://schemas.microsoft.com/office/powerpoint/2010/main" val="1690827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993532" y="427239"/>
            <a:ext cx="9137722" cy="5375683"/>
          </a:xfrm>
          <a:prstGeom prst="rect">
            <a:avLst/>
          </a:prstGeom>
        </p:spPr>
      </p:pic>
    </p:spTree>
    <p:extLst>
      <p:ext uri="{BB962C8B-B14F-4D97-AF65-F5344CB8AC3E}">
        <p14:creationId xmlns:p14="http://schemas.microsoft.com/office/powerpoint/2010/main" val="38075176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260819138"/>
              </p:ext>
            </p:extLst>
          </p:nvPr>
        </p:nvGraphicFramePr>
        <p:xfrm>
          <a:off x="940777" y="606668"/>
          <a:ext cx="9583615" cy="5732266"/>
        </p:xfrm>
        <a:graphic>
          <a:graphicData uri="http://schemas.openxmlformats.org/drawingml/2006/table">
            <a:tbl>
              <a:tblPr firstRow="1" firstCol="1" bandRow="1"/>
              <a:tblGrid>
                <a:gridCol w="2757956">
                  <a:extLst>
                    <a:ext uri="{9D8B030D-6E8A-4147-A177-3AD203B41FA5}">
                      <a16:colId xmlns:a16="http://schemas.microsoft.com/office/drawing/2014/main" val="3575814432"/>
                    </a:ext>
                  </a:extLst>
                </a:gridCol>
                <a:gridCol w="6825659">
                  <a:extLst>
                    <a:ext uri="{9D8B030D-6E8A-4147-A177-3AD203B41FA5}">
                      <a16:colId xmlns:a16="http://schemas.microsoft.com/office/drawing/2014/main" val="2295898355"/>
                    </a:ext>
                  </a:extLst>
                </a:gridCol>
              </a:tblGrid>
              <a:tr h="541608">
                <a:tc>
                  <a:txBody>
                    <a:bodyPr/>
                    <a:lstStyle/>
                    <a:p>
                      <a:pPr algn="ctr">
                        <a:lnSpc>
                          <a:spcPct val="107000"/>
                        </a:lnSpc>
                        <a:spcAft>
                          <a:spcPts val="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Блоки учебного плана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800">
                          <a:effectLst/>
                          <a:latin typeface="Times New Roman" panose="02020603050405020304" pitchFamily="18" charset="0"/>
                          <a:ea typeface="Calibri" panose="020F0502020204030204" pitchFamily="34" charset="0"/>
                          <a:cs typeface="Times New Roman" panose="02020603050405020304" pitchFamily="18" charset="0"/>
                        </a:rPr>
                        <a:t>Задачи, решаемые с использованием</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ru-RU" sz="1800">
                          <a:effectLst/>
                          <a:latin typeface="Times New Roman" panose="02020603050405020304" pitchFamily="18" charset="0"/>
                          <a:ea typeface="Calibri" panose="020F0502020204030204" pitchFamily="34" charset="0"/>
                          <a:cs typeface="Times New Roman" panose="02020603050405020304" pitchFamily="18" charset="0"/>
                        </a:rPr>
                        <a:t>содержания раздела</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7485605"/>
                  </a:ext>
                </a:extLst>
              </a:tr>
              <a:tr h="1354019">
                <a:tc>
                  <a:txBody>
                    <a:bodyPr/>
                    <a:lstStyle/>
                    <a:p>
                      <a:pPr algn="just">
                        <a:lnSpc>
                          <a:spcPct val="107000"/>
                        </a:lnSpc>
                        <a:spcAft>
                          <a:spcPts val="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Нормативно-правовой блок</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Формирование у слушателей устойчивых представлений о задачах государственной политики в сфере образовании, мотивационной основы для их качественного осуществление в соответствии с имеющимися полномочиями и мерой ответственности.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6547537"/>
                  </a:ext>
                </a:extLst>
              </a:tr>
              <a:tr h="1354019">
                <a:tc>
                  <a:txBody>
                    <a:bodyPr/>
                    <a:lstStyle/>
                    <a:p>
                      <a:pPr algn="just">
                        <a:lnSpc>
                          <a:spcPct val="107000"/>
                        </a:lnSpc>
                        <a:spcAft>
                          <a:spcPts val="0"/>
                        </a:spcAft>
                      </a:pPr>
                      <a:r>
                        <a:rPr lang="ru-RU" sz="1800">
                          <a:effectLst/>
                          <a:latin typeface="Times New Roman" panose="02020603050405020304" pitchFamily="18" charset="0"/>
                          <a:ea typeface="Calibri" panose="020F0502020204030204" pitchFamily="34" charset="0"/>
                          <a:cs typeface="Times New Roman" panose="02020603050405020304" pitchFamily="18" charset="0"/>
                        </a:rPr>
                        <a:t>Методологический блок</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Формирование у слушателей целостного представления о сущности процессов, лежащих в основе предмета повышения квалификации, причинно-следственных связей данных процессов, способах качественного их осуществления или участия в них.</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491857"/>
                  </a:ext>
                </a:extLst>
              </a:tr>
              <a:tr h="1354019">
                <a:tc>
                  <a:txBody>
                    <a:bodyPr/>
                    <a:lstStyle/>
                    <a:p>
                      <a:pPr algn="just">
                        <a:lnSpc>
                          <a:spcPct val="107000"/>
                        </a:lnSpc>
                        <a:spcAft>
                          <a:spcPts val="0"/>
                        </a:spcAft>
                      </a:pPr>
                      <a:r>
                        <a:rPr lang="ru-RU" sz="1800">
                          <a:effectLst/>
                          <a:latin typeface="Times New Roman" panose="02020603050405020304" pitchFamily="18" charset="0"/>
                          <a:ea typeface="Calibri" panose="020F0502020204030204" pitchFamily="34" charset="0"/>
                          <a:cs typeface="Times New Roman" panose="02020603050405020304" pitchFamily="18" charset="0"/>
                        </a:rPr>
                        <a:t>Содержательно-процессуальный блок</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Совершенствование системы знаний и умений слушателей, обеспечивающих качественное и всестороннее осуществлений функций / действий в рамках осуществления (участия) процессов (в процессах), лежащих в основе предмета повышения квалификации.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2332358"/>
                  </a:ext>
                </a:extLst>
              </a:tr>
              <a:tr h="1083215">
                <a:tc>
                  <a:txBody>
                    <a:bodyPr/>
                    <a:lstStyle/>
                    <a:p>
                      <a:pPr algn="just">
                        <a:lnSpc>
                          <a:spcPct val="107000"/>
                        </a:lnSpc>
                        <a:spcAft>
                          <a:spcPts val="0"/>
                        </a:spcAft>
                      </a:pPr>
                      <a:r>
                        <a:rPr lang="ru-RU" sz="1800">
                          <a:effectLst/>
                          <a:latin typeface="Times New Roman" panose="02020603050405020304" pitchFamily="18" charset="0"/>
                          <a:ea typeface="Calibri" panose="020F0502020204030204" pitchFamily="34" charset="0"/>
                          <a:cs typeface="Times New Roman" panose="02020603050405020304" pitchFamily="18" charset="0"/>
                        </a:rPr>
                        <a:t>Прикладной блок</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Развитие у слушателей готовности к уверенному осуществлению функций / действий в рамках осуществления (участия) процессов (в процессах), лежащих в основе предмета повышения квалификации.</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52030110"/>
                  </a:ext>
                </a:extLst>
              </a:tr>
            </a:tbl>
          </a:graphicData>
        </a:graphic>
      </p:graphicFrame>
    </p:spTree>
    <p:extLst>
      <p:ext uri="{BB962C8B-B14F-4D97-AF65-F5344CB8AC3E}">
        <p14:creationId xmlns:p14="http://schemas.microsoft.com/office/powerpoint/2010/main" val="8237816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09246" y="528389"/>
            <a:ext cx="7071945" cy="1475404"/>
          </a:xfrm>
          <a:prstGeom prst="rect">
            <a:avLst/>
          </a:prstGeom>
        </p:spPr>
        <p:txBody>
          <a:bodyPr wrap="square">
            <a:spAutoFit/>
          </a:bodyPr>
          <a:lstStyle/>
          <a:p>
            <a:pPr indent="450215" algn="just">
              <a:lnSpc>
                <a:spcPct val="107000"/>
              </a:lnSpc>
              <a:spcAft>
                <a:spcPts val="0"/>
              </a:spcAft>
            </a:pPr>
            <a:r>
              <a:rPr lang="ru-RU" sz="1400" b="1" dirty="0">
                <a:latin typeface="Times New Roman" panose="02020603050405020304" pitchFamily="18" charset="0"/>
                <a:ea typeface="Calibri" panose="020F0502020204030204" pitchFamily="34" charset="0"/>
                <a:cs typeface="Times New Roman" panose="02020603050405020304" pitchFamily="18" charset="0"/>
              </a:rPr>
              <a:t>Пример 1.</a:t>
            </a:r>
            <a:r>
              <a:rPr lang="ru-RU" sz="1400" dirty="0">
                <a:latin typeface="Times New Roman" panose="02020603050405020304" pitchFamily="18" charset="0"/>
                <a:ea typeface="Calibri" panose="020F0502020204030204" pitchFamily="34" charset="0"/>
                <a:cs typeface="Times New Roman" panose="02020603050405020304" pitchFamily="18" charset="0"/>
              </a:rPr>
              <a:t> Дополнительная профессиональная программа «Содержание и методы педагогического содействия учащимся психолого-педагогических классов в профессиональном самоопределении».</a:t>
            </a:r>
            <a:endParaRPr lang="ru-RU" sz="11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400" dirty="0">
                <a:latin typeface="Times New Roman" panose="02020603050405020304" pitchFamily="18" charset="0"/>
                <a:ea typeface="Calibri" panose="020F0502020204030204" pitchFamily="34" charset="0"/>
                <a:cs typeface="Times New Roman" panose="02020603050405020304" pitchFamily="18" charset="0"/>
              </a:rPr>
              <a:t>Цель реализации программы – совершенствование профессиональных компетенций, позволяющих учителям осуществлять содействие учащимся психолого-педагогических классов в профессиональном самоопределении.</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Рисунок 3"/>
          <p:cNvPicPr>
            <a:picLocks noChangeAspect="1"/>
          </p:cNvPicPr>
          <p:nvPr/>
        </p:nvPicPr>
        <p:blipFill>
          <a:blip r:embed="rId2"/>
          <a:stretch>
            <a:fillRect/>
          </a:stretch>
        </p:blipFill>
        <p:spPr>
          <a:xfrm>
            <a:off x="3226034" y="2003793"/>
            <a:ext cx="8142754" cy="3889431"/>
          </a:xfrm>
          <a:prstGeom prst="rect">
            <a:avLst/>
          </a:prstGeom>
        </p:spPr>
      </p:pic>
    </p:spTree>
    <p:extLst>
      <p:ext uri="{BB962C8B-B14F-4D97-AF65-F5344CB8AC3E}">
        <p14:creationId xmlns:p14="http://schemas.microsoft.com/office/powerpoint/2010/main" val="63000889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Light/Constantia">
      <a:majorFont>
        <a:latin typeface="Calibri Light"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panose="02030602050306030303"/>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Специальное оформление">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955</TotalTime>
  <Words>598</Words>
  <Application>Microsoft Office PowerPoint</Application>
  <PresentationFormat>Широкоэкранный</PresentationFormat>
  <Paragraphs>56</Paragraphs>
  <Slides>15</Slides>
  <Notes>1</Notes>
  <HiddenSlides>0</HiddenSlides>
  <MMClips>0</MMClips>
  <ScaleCrop>false</ScaleCrop>
  <HeadingPairs>
    <vt:vector size="6" baseType="variant">
      <vt:variant>
        <vt:lpstr>Использованные шрифты</vt:lpstr>
      </vt:variant>
      <vt:variant>
        <vt:i4>7</vt:i4>
      </vt:variant>
      <vt:variant>
        <vt:lpstr>Тема</vt:lpstr>
      </vt:variant>
      <vt:variant>
        <vt:i4>3</vt:i4>
      </vt:variant>
      <vt:variant>
        <vt:lpstr>Заголовки слайдов</vt:lpstr>
      </vt:variant>
      <vt:variant>
        <vt:i4>15</vt:i4>
      </vt:variant>
    </vt:vector>
  </HeadingPairs>
  <TitlesOfParts>
    <vt:vector size="25" baseType="lpstr">
      <vt:lpstr>Arial</vt:lpstr>
      <vt:lpstr>Book Antiqua</vt:lpstr>
      <vt:lpstr>Calibri</vt:lpstr>
      <vt:lpstr>Calibri Light</vt:lpstr>
      <vt:lpstr>Constantia</vt:lpstr>
      <vt:lpstr>Jost</vt:lpstr>
      <vt:lpstr>Times New Roman</vt:lpstr>
      <vt:lpstr>Тема Office</vt:lpstr>
      <vt:lpstr>Специальное оформление</vt:lpstr>
      <vt:lpstr>1_Специальное оформление</vt:lpstr>
      <vt:lpstr>О концепции единого содержания дополнительных профессиональных программ ГБУ ДПО «ЧИРО»</vt:lpstr>
      <vt:lpstr>Презентация PowerPoint</vt:lpstr>
      <vt:lpstr>Задачи концепции 1. Определить основания проектирования содержания дополнительных профессиональных программ. 2. Определить подходы к обеспечению направленности отбора содержания дополнительных профессиональных программ в соответствии с приоритетными направления государственной политики Российской Федерации в сфере образования. 3. Разработать подходы к структурированию содержания дополнительных профессиональных программ на основе идеи о развитии готовности слушателей к осуществлению профессиональных задач в условиях реализации приоритетных направлений государственной политики Российской Федерации в сфере образования. 4. Предложить подходы к уточнению содержания разделов учебного и учебно-тематического планов дополнительных профессиональных программ в соответствии с предметом повышения квалификации слушателей. 5. Предложить принципы проектирования содержания дополнительных профессиональных программ, обеспечивающие качество их разработки.</vt:lpstr>
      <vt:lpstr>Структура концепции: Введение  1. Методологические основания проектирования содержания  дополнительных профессиональных программ 2. Основания структурирования содержания  дополнительных профессиональных программ 3. Структура содержания дополнительных профессиональных программ 4. Уточнение содержания блоков учебного плана дополнительных  профессиональных программ в соответствии с предметом  повышения квалификации 5. Принципы проектирования содержания  дополнительных профессиональных программ Заключение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ГБУ ДПО РЦОКИО</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Старцун Мария Сергеевна</dc:creator>
  <cp:lastModifiedBy>Коликова Елена Георгиевна</cp:lastModifiedBy>
  <cp:revision>70</cp:revision>
  <dcterms:created xsi:type="dcterms:W3CDTF">2022-11-08T05:17:39Z</dcterms:created>
  <dcterms:modified xsi:type="dcterms:W3CDTF">2024-04-24T12:33:45Z</dcterms:modified>
</cp:coreProperties>
</file>