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6"/>
  </p:notesMasterIdLst>
  <p:sldIdLst>
    <p:sldId id="266" r:id="rId4"/>
    <p:sldId id="26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796"/>
    <a:srgbClr val="E31E24"/>
    <a:srgbClr val="0E3CB0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109" d="100"/>
          <a:sy n="109" d="100"/>
        </p:scale>
        <p:origin x="636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</a:t>
            </a:r>
            <a:r>
              <a:rPr lang="ru-RU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учреждение дополнительного </a:t>
            </a: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endParaRPr lang="ru-RU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</a:t>
            </a:r>
            <a:r>
              <a:rPr lang="ru-RU" sz="1400" dirty="0" smtClean="0">
                <a:solidFill>
                  <a:schemeClr val="bg1"/>
                </a:solidFill>
                <a:latin typeface="+mn-lt"/>
              </a:rPr>
              <a:t>учреждение дополнительного </a:t>
            </a:r>
            <a:r>
              <a:rPr lang="ru-RU" sz="1400" dirty="0">
                <a:solidFill>
                  <a:schemeClr val="bg1"/>
                </a:solidFill>
                <a:latin typeface="+mn-lt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+mn-lt"/>
              </a:rPr>
              <a:t>»</a:t>
            </a:r>
            <a:endParaRPr lang="ru-RU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 smtClea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 smtClea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 smtClean="0">
                <a:latin typeface="+mn-lt"/>
              </a:rPr>
              <a:t>8 (</a:t>
            </a:r>
            <a:r>
              <a:rPr lang="ru-RU" sz="1800" b="1" dirty="0">
                <a:latin typeface="+mn-lt"/>
              </a:rPr>
              <a:t>351) 217 </a:t>
            </a:r>
            <a:r>
              <a:rPr lang="ru-RU" sz="1800" b="1" dirty="0" smtClean="0">
                <a:latin typeface="+mn-lt"/>
              </a:rPr>
              <a:t>30 89</a:t>
            </a:r>
            <a:endParaRPr lang="ru-RU" sz="1800" b="1" dirty="0">
              <a:latin typeface="+mn-lt"/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СОЦИАЛЬНЫХ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 smtClea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latin typeface="+mn-lt"/>
                </a:rPr>
                <a:t>сайт ГБУ ДПО ЧИРО</a:t>
              </a:r>
              <a:endParaRPr lang="ru-RU" sz="1200" b="1" dirty="0">
                <a:latin typeface="+mn-lt"/>
              </a:endParaRP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 smtClean="0">
                  <a:latin typeface="+mn-lt"/>
                </a:rPr>
                <a:t>Телеграм</a:t>
              </a:r>
              <a:r>
                <a:rPr lang="ru-RU" sz="1200" b="1" dirty="0" smtClean="0">
                  <a:latin typeface="+mn-lt"/>
                </a:rPr>
                <a:t>-канал</a:t>
              </a:r>
              <a:endParaRPr lang="ru-RU" sz="1200" b="1" dirty="0">
                <a:latin typeface="+mn-lt"/>
              </a:endParaRP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latin typeface="+mn-lt"/>
                </a:rPr>
                <a:t>Сообщество</a:t>
              </a:r>
              <a:r>
                <a:rPr lang="ru-RU" sz="1200" b="1" baseline="0" dirty="0" smtClean="0">
                  <a:latin typeface="+mn-lt"/>
                </a:rPr>
                <a:t> в </a:t>
              </a:r>
              <a:r>
                <a:rPr lang="ru-RU" sz="1200" b="1" baseline="0" dirty="0" err="1" smtClean="0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latin typeface="+mn-lt"/>
                </a:rPr>
                <a:t>Сообщество в Одноклассниках</a:t>
              </a:r>
              <a:endParaRPr lang="ru-RU" sz="1200" b="1" dirty="0">
                <a:latin typeface="+mn-lt"/>
              </a:endParaRP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3.2..pptx" TargetMode="External"/><Relationship Id="rId2" Type="http://schemas.openxmlformats.org/officeDocument/2006/relationships/hyperlink" Target="3.1.&#1048;&#1083;&#1100;&#1103;&#1089;&#1086;&#1074;&#1072;&#1054;&#1040;.pptx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3.5.pptx" TargetMode="External"/><Relationship Id="rId5" Type="http://schemas.openxmlformats.org/officeDocument/2006/relationships/hyperlink" Target="3.4.pptx" TargetMode="External"/><Relationship Id="rId4" Type="http://schemas.openxmlformats.org/officeDocument/2006/relationships/hyperlink" Target="3.3.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Заседание Ученого совета ГБУ ДПО «ЧИРО» № 3 от 24 апреля 2024 года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52926" y="157181"/>
            <a:ext cx="10732169" cy="6418385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cs typeface="Times New Roman" panose="02020603050405020304" pitchFamily="18" charset="0"/>
              </a:rPr>
              <a:t>ПОВЕСТКА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cs typeface="Times New Roman" panose="02020603050405020304" pitchFamily="18" charset="0"/>
              </a:rPr>
              <a:t>заседания Ученого совета ГБУ ДПО «ЧИРО» № 3/2024 от 24 апреля 2024 года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b="1" dirty="0" smtClean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dirty="0" smtClean="0">
                <a:hlinkClick r:id="rId2" action="ppaction://hlinkpres?slideindex=1&amp;slidetitle="/>
              </a:rPr>
              <a:t>О </a:t>
            </a:r>
            <a:r>
              <a:rPr lang="ru-RU" dirty="0">
                <a:hlinkClick r:id="rId2" action="ppaction://hlinkpres?slideindex=1&amp;slidetitle="/>
              </a:rPr>
              <a:t>концепции единого содержания дополнительных профессиональных программ ГБУ ДПО «ЧИРО</a:t>
            </a:r>
            <a:r>
              <a:rPr lang="ru-RU" dirty="0" smtClean="0">
                <a:hlinkClick r:id="rId2" action="ppaction://hlinkpres?slideindex=1&amp;slidetitle="/>
              </a:rPr>
              <a:t>»</a:t>
            </a:r>
            <a:endParaRPr lang="ru-RU" dirty="0" smtClean="0"/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dirty="0"/>
              <a:t> </a:t>
            </a:r>
            <a:r>
              <a:rPr lang="ru-RU" dirty="0">
                <a:hlinkClick r:id="rId3" action="ppaction://hlinkpres?slideindex=1&amp;slidetitle="/>
              </a:rPr>
              <a:t>О концепции Методических писем об особенностях реализации основных общеобразовательных программ в 2024/2025 учебном году </a:t>
            </a:r>
            <a:endParaRPr lang="ru-RU" dirty="0" smtClean="0"/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dirty="0">
                <a:hlinkClick r:id="rId4" action="ppaction://hlinkpres?slideindex=1&amp;slidetitle="/>
              </a:rPr>
              <a:t>О методических материалах Челябинской области в сборник Российской академии образования «Приобщение обучающихся к традиционными российским ценностям: инновационный опыт и успешные региональные практики» </a:t>
            </a:r>
            <a:endParaRPr lang="ru-RU" dirty="0" smtClean="0"/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dirty="0">
                <a:hlinkClick r:id="rId5" action="ppaction://hlinkpres?slideindex=1&amp;slidetitle="/>
              </a:rPr>
              <a:t>О Положении об официальном сайте ГБУ ДПО «ЧИРО» </a:t>
            </a:r>
            <a:endParaRPr lang="ru-RU" dirty="0" smtClean="0"/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dirty="0">
                <a:hlinkClick r:id="rId6" action="ppaction://hlinkpres?slideindex=1&amp;slidetitle="/>
              </a:rPr>
              <a:t>О печатных изданиях ГБУ ДПО «ЧИРО» по актуальным аспектам дополнительного профессионального образования, планируемых к публикации</a:t>
            </a:r>
            <a:endParaRPr lang="ru-RU" dirty="0" smtClean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ru-RU" sz="1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58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112</Words>
  <Application>Microsoft Office PowerPoint</Application>
  <PresentationFormat>Широкоэкранный</PresentationFormat>
  <Paragraphs>10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</vt:i4>
      </vt:variant>
    </vt:vector>
  </HeadingPairs>
  <TitlesOfParts>
    <vt:vector size="12" baseType="lpstr">
      <vt:lpstr>Arial</vt:lpstr>
      <vt:lpstr>Book Antiqua</vt:lpstr>
      <vt:lpstr>Calibri</vt:lpstr>
      <vt:lpstr>Calibri Light</vt:lpstr>
      <vt:lpstr>Constantia</vt:lpstr>
      <vt:lpstr>Jost</vt:lpstr>
      <vt:lpstr>Times New Roman</vt:lpstr>
      <vt:lpstr>Тема Office</vt:lpstr>
      <vt:lpstr>Специальное оформление</vt:lpstr>
      <vt:lpstr>1_Специальное оформление</vt:lpstr>
      <vt:lpstr>Заседание Ученого совета ГБУ ДПО «ЧИРО» № 3 от 24 апреля 2024 года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Вострякова Ольга Владимировна</cp:lastModifiedBy>
  <cp:revision>75</cp:revision>
  <dcterms:created xsi:type="dcterms:W3CDTF">2022-11-08T05:17:39Z</dcterms:created>
  <dcterms:modified xsi:type="dcterms:W3CDTF">2024-04-24T03:29:14Z</dcterms:modified>
</cp:coreProperties>
</file>