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9"/>
  </p:notesMasterIdLst>
  <p:sldIdLst>
    <p:sldId id="266" r:id="rId4"/>
    <p:sldId id="265" r:id="rId5"/>
    <p:sldId id="270" r:id="rId6"/>
    <p:sldId id="269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8" d="100"/>
          <a:sy n="58" d="100"/>
        </p:scale>
        <p:origin x="144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hangingPunct="0"/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Об обеспечении информационной открытости деятельности ГБУ ДПО «ЧИРО» в </a:t>
            </a:r>
            <a:r>
              <a:rPr lang="ru-RU" sz="4000" b="1" smtClean="0">
                <a:latin typeface="Calibri" panose="020F0502020204030204" pitchFamily="34" charset="0"/>
                <a:cs typeface="Calibri" panose="020F0502020204030204" pitchFamily="34" charset="0"/>
              </a:rPr>
              <a:t>2024 году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964434"/>
            <a:ext cx="6781801" cy="1655762"/>
          </a:xfrm>
        </p:spPr>
        <p:txBody>
          <a:bodyPr/>
          <a:lstStyle/>
          <a:p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Обоскалов Александр Георгиевич,</a:t>
            </a:r>
          </a:p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проректор по организационно-методической работе ГБУ ДПО «ЧИРО», </a:t>
            </a:r>
            <a:r>
              <a:rPr lang="ru-RU" dirty="0" err="1">
                <a:latin typeface="Calibri" panose="020F0502020204030204" pitchFamily="34" charset="0"/>
                <a:cs typeface="Calibri" panose="020F0502020204030204" pitchFamily="34" charset="0"/>
              </a:rPr>
              <a:t>к.п.н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., доцент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334747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Официальный сайт ГБУ ДПО «ЧИРО»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846" y="1160585"/>
            <a:ext cx="117729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Федеральным законом от 29.12.2012 г. № 273- ФЗ «Об образовании в Российской Федерации» (статья 29. Информационная открытость образовательной организации); 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ru-RU" dirty="0" smtClean="0"/>
              <a:t>приказом </a:t>
            </a:r>
            <a:r>
              <a:rPr lang="ru-RU" dirty="0"/>
              <a:t>Федеральной службы по надзору в сфере образования и науки от 14.08.2020 г. № 831 «Об утверждении требований к структуре официального сайта образовательной организации в информационно-телекоммуникационной сети «Интернет» и формату представления информации</a:t>
            </a:r>
            <a:r>
              <a:rPr lang="ru-RU" dirty="0" smtClean="0"/>
              <a:t>»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ru-RU" dirty="0"/>
              <a:t>приказом Федеральной службы по надзору в сфере образования и науки от 04.08.2023 № 1493 «Об утверждении Требований к структуре официального сайта образовательной организации в информационно-телекоммуникационной сети "Интернет" и формату представления информации</a:t>
            </a:r>
            <a:r>
              <a:rPr lang="ru-RU" dirty="0" smtClean="0"/>
              <a:t>»;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ru-RU" dirty="0"/>
              <a:t>постановлением Правительства Российской Федерации от 20 октября 2021 г. №1802 «Об утверждении правил размещения на официальном сайте образовательной организации в информационно-телекоммуникационной сети «Интернет» и обновления информации об образовательной </a:t>
            </a:r>
            <a:r>
              <a:rPr lang="ru-RU" dirty="0" smtClean="0"/>
              <a:t>организации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ru-RU" dirty="0"/>
              <a:t>приказ ГБУ ДПО РЦОКИО от 25.02.2022 г. № </a:t>
            </a:r>
            <a:r>
              <a:rPr lang="ru-RU" dirty="0" smtClean="0"/>
              <a:t>94-ОД</a:t>
            </a:r>
            <a:r>
              <a:rPr lang="en-US" dirty="0" smtClean="0"/>
              <a:t> </a:t>
            </a:r>
            <a:r>
              <a:rPr lang="ru-RU" dirty="0" smtClean="0"/>
              <a:t>«Об утверждении локальных нормативных актов по образовательной деятельности и функционированию официального сайта ГБУ ДПО РЦОКИО», Приложение </a:t>
            </a:r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DE7F8C-414B-44C2-9D07-97F22E625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475" y="337351"/>
            <a:ext cx="10371667" cy="1322773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latin typeface="+mn-lt"/>
              </a:rPr>
              <a:t>Обеспечение информационной открытости в январе-мае </a:t>
            </a:r>
            <a:br>
              <a:rPr lang="ru-RU" sz="2200" b="1" dirty="0">
                <a:latin typeface="+mn-lt"/>
              </a:rPr>
            </a:br>
            <a:r>
              <a:rPr lang="ru-RU" sz="2200" b="1" dirty="0">
                <a:latin typeface="+mn-lt"/>
              </a:rPr>
              <a:t>(сайт ГБУ ДПО «ЧИРО»)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86547" y="3114395"/>
            <a:ext cx="1894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1349</a:t>
            </a:r>
            <a:r>
              <a:rPr lang="ru-RU" dirty="0" smtClean="0"/>
              <a:t> </a:t>
            </a:r>
            <a:r>
              <a:rPr lang="ru-RU" sz="2400" dirty="0" smtClean="0"/>
              <a:t>заявок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777448" y="3221961"/>
            <a:ext cx="20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159 </a:t>
            </a:r>
            <a:r>
              <a:rPr lang="ru-RU" sz="2400" dirty="0" smtClean="0"/>
              <a:t>281</a:t>
            </a:r>
          </a:p>
          <a:p>
            <a:pPr algn="ctr"/>
            <a:r>
              <a:rPr lang="ru-RU" sz="2400" dirty="0" smtClean="0"/>
              <a:t>уникальных посетителей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107665" y="3291427"/>
            <a:ext cx="263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56,7%  </a:t>
            </a:r>
          </a:p>
          <a:p>
            <a:pPr algn="ctr"/>
            <a:r>
              <a:rPr lang="ru-RU" sz="2400" dirty="0" smtClean="0"/>
              <a:t>визитов </a:t>
            </a:r>
          </a:p>
          <a:p>
            <a:pPr algn="ctr"/>
            <a:r>
              <a:rPr lang="ru-RU" sz="2400" dirty="0" smtClean="0"/>
              <a:t>с персональных компьютеров</a:t>
            </a:r>
            <a:endParaRPr lang="ru-RU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273631" y="1848775"/>
            <a:ext cx="1037353" cy="10373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014" y="1848775"/>
            <a:ext cx="1037353" cy="10373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649" y="1848775"/>
            <a:ext cx="1186616" cy="1186616"/>
          </a:xfrm>
          <a:prstGeom prst="rect">
            <a:avLst/>
          </a:prstGeom>
        </p:spPr>
      </p:pic>
      <p:sp>
        <p:nvSpPr>
          <p:cNvPr id="15" name="Скругленный прямоугольник 14"/>
          <p:cNvSpPr/>
          <p:nvPr/>
        </p:nvSpPr>
        <p:spPr>
          <a:xfrm>
            <a:off x="2602522" y="5117123"/>
            <a:ext cx="8985739" cy="7385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Задача</a:t>
            </a:r>
            <a:r>
              <a:rPr lang="ru-RU" sz="2000" b="1" dirty="0">
                <a:solidFill>
                  <a:srgbClr val="C00000"/>
                </a:solidFill>
              </a:rPr>
              <a:t>: </a:t>
            </a:r>
            <a:r>
              <a:rPr lang="ru-RU" sz="2000" b="1" dirty="0" smtClean="0">
                <a:solidFill>
                  <a:srgbClr val="C00000"/>
                </a:solidFill>
              </a:rPr>
              <a:t>совершенствование </a:t>
            </a:r>
            <a:r>
              <a:rPr lang="ru-RU" sz="2000" b="1" dirty="0">
                <a:solidFill>
                  <a:srgbClr val="C00000"/>
                </a:solidFill>
              </a:rPr>
              <a:t>визуализации </a:t>
            </a:r>
            <a:r>
              <a:rPr lang="ru-RU" sz="2000" b="1" dirty="0" smtClean="0">
                <a:solidFill>
                  <a:srgbClr val="C00000"/>
                </a:solidFill>
              </a:rPr>
              <a:t>и удобства работы сайта ГБУ ДПО «ЧИРО»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773725" y="4897315"/>
            <a:ext cx="1670538" cy="1178169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b="1" dirty="0">
                <a:solidFill>
                  <a:srgbClr val="C0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4050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944" y="293342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+mn-lt"/>
              </a:rPr>
              <a:t>Социальные сети ГБУ ДПО «ЧИРО»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97" y="1844039"/>
            <a:ext cx="1110038" cy="1110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97" y="3152580"/>
            <a:ext cx="1110038" cy="11100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97" y="4461121"/>
            <a:ext cx="1110038" cy="1110038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31539"/>
              </p:ext>
            </p:extLst>
          </p:nvPr>
        </p:nvGraphicFramePr>
        <p:xfrm>
          <a:off x="3699523" y="2179301"/>
          <a:ext cx="5492206" cy="457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492206">
                  <a:extLst>
                    <a:ext uri="{9D8B030D-6E8A-4147-A177-3AD203B41FA5}">
                      <a16:colId xmlns:a16="http://schemas.microsoft.com/office/drawing/2014/main" val="2049576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15 239 подписчиков/205 публикаций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027299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406667"/>
              </p:ext>
            </p:extLst>
          </p:nvPr>
        </p:nvGraphicFramePr>
        <p:xfrm>
          <a:off x="3600826" y="4787540"/>
          <a:ext cx="5492206" cy="457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492206">
                  <a:extLst>
                    <a:ext uri="{9D8B030D-6E8A-4147-A177-3AD203B41FA5}">
                      <a16:colId xmlns:a16="http://schemas.microsoft.com/office/drawing/2014/main" val="2049576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67 подписчиков/109 публикаций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027299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699346"/>
              </p:ext>
            </p:extLst>
          </p:nvPr>
        </p:nvGraphicFramePr>
        <p:xfrm>
          <a:off x="3699523" y="3478999"/>
          <a:ext cx="5492206" cy="457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492206">
                  <a:extLst>
                    <a:ext uri="{9D8B030D-6E8A-4147-A177-3AD203B41FA5}">
                      <a16:colId xmlns:a16="http://schemas.microsoft.com/office/drawing/2014/main" val="2049576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1 222 подписчика/205 публикаций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027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83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246</Words>
  <Application>Microsoft Office PowerPoint</Application>
  <PresentationFormat>Широкоэкранный</PresentationFormat>
  <Paragraphs>27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Constantia</vt:lpstr>
      <vt:lpstr>Jost</vt:lpstr>
      <vt:lpstr>Тема Office</vt:lpstr>
      <vt:lpstr>Специальное оформление</vt:lpstr>
      <vt:lpstr>1_Специальное оформление</vt:lpstr>
      <vt:lpstr>Об обеспечении информационной открытости деятельности ГБУ ДПО «ЧИРО» в 2024 году</vt:lpstr>
      <vt:lpstr>Официальный сайт ГБУ ДПО «ЧИРО»</vt:lpstr>
      <vt:lpstr>Обеспечение информационной открытости в январе-мае  (сайт ГБУ ДПО «ЧИРО»)</vt:lpstr>
      <vt:lpstr>Социальные сети ГБУ ДПО «ЧИРО»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75</cp:revision>
  <dcterms:created xsi:type="dcterms:W3CDTF">2022-11-08T05:17:39Z</dcterms:created>
  <dcterms:modified xsi:type="dcterms:W3CDTF">2024-05-28T03:57:36Z</dcterms:modified>
</cp:coreProperties>
</file>