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6"/>
  </p:notesMasterIdLst>
  <p:sldIdLst>
    <p:sldId id="266" r:id="rId4"/>
    <p:sldId id="26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73" d="100"/>
          <a:sy n="73" d="100"/>
        </p:scale>
        <p:origin x="774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+mn-lt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 smtClea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 smtClean="0">
                <a:latin typeface="+mn-lt"/>
              </a:rPr>
              <a:t>8 (</a:t>
            </a:r>
            <a:r>
              <a:rPr lang="ru-RU" sz="1800" b="1" dirty="0">
                <a:latin typeface="+mn-lt"/>
              </a:rPr>
              <a:t>351) 217 </a:t>
            </a:r>
            <a:r>
              <a:rPr lang="ru-RU" sz="1800" b="1" dirty="0" smtClean="0">
                <a:latin typeface="+mn-lt"/>
              </a:rPr>
              <a:t>30 89</a:t>
            </a:r>
            <a:endParaRPr lang="ru-RU" sz="1800" b="1" dirty="0">
              <a:latin typeface="+mn-lt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СОЦИАЛЬНЫХ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latin typeface="+mn-lt"/>
                </a:rPr>
                <a:t>сайт ГБУ ДПО ЧИРО</a:t>
              </a:r>
              <a:endParaRPr lang="ru-RU" sz="1200" b="1" dirty="0">
                <a:latin typeface="+mn-lt"/>
              </a:endParaRP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 smtClean="0">
                  <a:latin typeface="+mn-lt"/>
                </a:rPr>
                <a:t>Телеграм</a:t>
              </a:r>
              <a:r>
                <a:rPr lang="ru-RU" sz="1200" b="1" dirty="0" smtClean="0">
                  <a:latin typeface="+mn-lt"/>
                </a:rPr>
                <a:t>-канал</a:t>
              </a:r>
              <a:endParaRPr lang="ru-RU" sz="1200" b="1" dirty="0">
                <a:latin typeface="+mn-lt"/>
              </a:endParaRP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latin typeface="+mn-lt"/>
                </a:rPr>
                <a:t>Сообщество</a:t>
              </a:r>
              <a:r>
                <a:rPr lang="ru-RU" sz="1200" b="1" baseline="0" dirty="0" smtClean="0">
                  <a:latin typeface="+mn-lt"/>
                </a:rPr>
                <a:t> в </a:t>
              </a:r>
              <a:r>
                <a:rPr lang="ru-RU" sz="1200" b="1" baseline="0" dirty="0" err="1" smtClean="0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latin typeface="+mn-lt"/>
                </a:rPr>
                <a:t>Сообщество в Одноклассниках</a:t>
              </a:r>
              <a:endParaRPr lang="ru-RU" sz="1200" b="1" dirty="0">
                <a:latin typeface="+mn-lt"/>
              </a:endParaRP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4.7.pptx" TargetMode="External"/><Relationship Id="rId13" Type="http://schemas.openxmlformats.org/officeDocument/2006/relationships/hyperlink" Target="4.12/4.12.pptx" TargetMode="External"/><Relationship Id="rId3" Type="http://schemas.openxmlformats.org/officeDocument/2006/relationships/hyperlink" Target="4.2.pptx" TargetMode="External"/><Relationship Id="rId7" Type="http://schemas.openxmlformats.org/officeDocument/2006/relationships/hyperlink" Target="4.6.pptx" TargetMode="External"/><Relationship Id="rId12" Type="http://schemas.openxmlformats.org/officeDocument/2006/relationships/hyperlink" Target="4.11.ppt" TargetMode="External"/><Relationship Id="rId2" Type="http://schemas.openxmlformats.org/officeDocument/2006/relationships/hyperlink" Target="4.1.PPTX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4.5/4.5.pptx" TargetMode="External"/><Relationship Id="rId11" Type="http://schemas.openxmlformats.org/officeDocument/2006/relationships/hyperlink" Target="4.10.pptx" TargetMode="External"/><Relationship Id="rId5" Type="http://schemas.openxmlformats.org/officeDocument/2006/relationships/hyperlink" Target="4.4.pptx" TargetMode="External"/><Relationship Id="rId10" Type="http://schemas.openxmlformats.org/officeDocument/2006/relationships/hyperlink" Target="4.9.ppt" TargetMode="External"/><Relationship Id="rId4" Type="http://schemas.openxmlformats.org/officeDocument/2006/relationships/hyperlink" Target="4.3/4.3.pptx" TargetMode="External"/><Relationship Id="rId9" Type="http://schemas.openxmlformats.org/officeDocument/2006/relationships/hyperlink" Target="4.8+.pptx" TargetMode="External"/><Relationship Id="rId14" Type="http://schemas.openxmlformats.org/officeDocument/2006/relationships/hyperlink" Target="4.13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Заседание Ученого совета ГБУ ДПО «ЧИРО» № 4 от 29 мая 2024 года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52926" y="157181"/>
            <a:ext cx="10732169" cy="6418385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cs typeface="Times New Roman" panose="02020603050405020304" pitchFamily="18" charset="0"/>
              </a:rPr>
              <a:t>ПОВЕСТКА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b="1" dirty="0" smtClean="0">
                <a:cs typeface="Times New Roman" panose="02020603050405020304" pitchFamily="18" charset="0"/>
              </a:rPr>
              <a:t>заседания Ученого совета ГБУ ДПО «ЧИРО» № 4/2024 от 29 мая 2024 года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b="1" dirty="0" smtClean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2" action="ppaction://hlinkpres?slideindex=1&amp;slidetitle="/>
              </a:rPr>
              <a:t>О промежуточных результатах мероприятий внутренней системы оценки качества образования ГБУ ДПО «ЧИРО» и вкладе структурных подразделений в достижение индикативных показателей программы развития ГБУ ДПО «ЧИРО» в 2024 году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3" action="ppaction://hlinkpres?slideindex=1&amp;slidetitle="/>
              </a:rPr>
              <a:t>О результатах мониторинга </a:t>
            </a:r>
            <a:r>
              <a:rPr lang="ru-RU" sz="1600" dirty="0" err="1">
                <a:cs typeface="Times New Roman" panose="02020603050405020304" pitchFamily="18" charset="0"/>
                <a:hlinkClick r:id="rId3" action="ppaction://hlinkpres?slideindex=1&amp;slidetitle="/>
              </a:rPr>
              <a:t>сформированности</a:t>
            </a:r>
            <a:r>
              <a:rPr lang="ru-RU" sz="1600" dirty="0">
                <a:cs typeface="Times New Roman" panose="02020603050405020304" pitchFamily="18" charset="0"/>
                <a:hlinkClick r:id="rId3" action="ppaction://hlinkpres?slideindex=1&amp;slidetitle="/>
              </a:rPr>
              <a:t> локальной нормативной базы по обеспечению функционирования информационных систем ГБУ ДПО «ЧИРО»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4" action="ppaction://hlinkpres?slideindex=1&amp;slidetitle="/>
              </a:rPr>
              <a:t>О промежуточных результатах образовательной деятельности в 2024 году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5" action="ppaction://hlinkpres?slideindex=1&amp;slidetitle="/>
              </a:rPr>
              <a:t>Об обеспечении информационной открытости деятельности ГБУ ДПО «ЧИРО» в 2024 году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6" action="ppaction://hlinkpres?slideindex=1&amp;slidetitle="/>
              </a:rPr>
              <a:t>О совершенствовании дополнительных профессиональных программ ГБУ ДПО «ЧИРО» и учебно-методических комплексов 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7" action="ppaction://hlinkpres?slideindex=1&amp;slidetitle="/>
              </a:rPr>
              <a:t>О промежуточных результатах сопровождения мероприятий по оценке качества образования и мониторинга системы образования </a:t>
            </a:r>
            <a:r>
              <a:rPr lang="ru-RU" sz="1600" dirty="0" smtClean="0">
                <a:cs typeface="Times New Roman" panose="02020603050405020304" pitchFamily="18" charset="0"/>
                <a:hlinkClick r:id="rId7" action="ppaction://hlinkpres?slideindex=1&amp;slidetitle="/>
              </a:rPr>
              <a:t>в 2024 году 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8" action="ppaction://hlinkpres?slideindex=1&amp;slidetitle="/>
              </a:rPr>
              <a:t>О промежуточных результатах сопровождения информационного обеспечения, </a:t>
            </a:r>
            <a:r>
              <a:rPr lang="ru-RU" sz="1600" dirty="0" err="1">
                <a:cs typeface="Times New Roman" panose="02020603050405020304" pitchFamily="18" charset="0"/>
                <a:hlinkClick r:id="rId8" action="ppaction://hlinkpres?slideindex=1&amp;slidetitle="/>
              </a:rPr>
              <a:t>цифровизации</a:t>
            </a:r>
            <a:r>
              <a:rPr lang="ru-RU" sz="1600" dirty="0">
                <a:cs typeface="Times New Roman" panose="02020603050405020304" pitchFamily="18" charset="0"/>
                <a:hlinkClick r:id="rId8" action="ppaction://hlinkpres?slideindex=1&amp;slidetitle="/>
              </a:rPr>
              <a:t> и цифровой трансформации системы образования Челябинской области в 2024 году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9" action="ppaction://hlinkpres?slideindex=1&amp;slidetitle="/>
              </a:rPr>
              <a:t>О промежуточных результатах научно-методического обеспечения системы образования, методического обеспечения образовательной деятельности, прикладных научных исследований в 2024 году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10" action="ppaction://hlinkpres?slideindex=1&amp;slidetitle="/>
              </a:rPr>
              <a:t>О сопровождении проведения выездной сессии Форума классных руководителей с участием педагогических работников Уральского федерального округа в июне 2024 года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11" action="ppaction://hlinkpres?slideindex=1&amp;slidetitle="/>
              </a:rPr>
              <a:t>О Концепции проведения XXII Международной заочной научно-практической конференции «Модернизация системы дополнительного профессионального образования на основе регулируемого </a:t>
            </a:r>
            <a:r>
              <a:rPr lang="ru-RU" sz="1600" dirty="0" err="1">
                <a:cs typeface="Times New Roman" panose="02020603050405020304" pitchFamily="18" charset="0"/>
                <a:hlinkClick r:id="rId11" action="ppaction://hlinkpres?slideindex=1&amp;slidetitle="/>
              </a:rPr>
              <a:t>эволюционирования</a:t>
            </a:r>
            <a:r>
              <a:rPr lang="ru-RU" sz="1600" dirty="0">
                <a:cs typeface="Times New Roman" panose="02020603050405020304" pitchFamily="18" charset="0"/>
                <a:hlinkClick r:id="rId11" action="ppaction://hlinkpres?slideindex=1&amp;slidetitle="/>
              </a:rPr>
              <a:t>»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12" action="ppaction://hlinkpres?slideindex=1&amp;slidetitle="/>
              </a:rPr>
              <a:t>О Концепции проведения Международной научно-практической конференции «Воспитание человека в эпоху глобальных преобразований»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13" action="ppaction://hlinkpres?slideindex=1&amp;slidetitle="/>
              </a:rPr>
              <a:t>О печатных изданиях ГБУ ДПО «ЧИРО» по актуальным аспектам дополнительного профессионального образования, планируемых к публикации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0"/>
              </a:spcBef>
              <a:buAutoNum type="arabicPeriod"/>
            </a:pPr>
            <a:r>
              <a:rPr lang="ru-RU" sz="1600" dirty="0">
                <a:cs typeface="Times New Roman" panose="02020603050405020304" pitchFamily="18" charset="0"/>
                <a:hlinkClick r:id="rId14" action="ppaction://hlinkpres?slideindex=1&amp;slidetitle="/>
              </a:rPr>
              <a:t>Выборы по должности «Заведующий кафедрой» ГБУ ДПО «ЧИРО»</a:t>
            </a:r>
            <a:endParaRPr lang="ru-RU" sz="1600" dirty="0"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16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58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250</Words>
  <Application>Microsoft Office PowerPoint</Application>
  <PresentationFormat>Широкоэкранный</PresentationFormat>
  <Paragraphs>18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</vt:i4>
      </vt:variant>
    </vt:vector>
  </HeadingPairs>
  <TitlesOfParts>
    <vt:vector size="12" baseType="lpstr">
      <vt:lpstr>Arial</vt:lpstr>
      <vt:lpstr>Book Antiqua</vt:lpstr>
      <vt:lpstr>Calibri</vt:lpstr>
      <vt:lpstr>Calibri Light</vt:lpstr>
      <vt:lpstr>Constantia</vt:lpstr>
      <vt:lpstr>Jost</vt:lpstr>
      <vt:lpstr>Times New Roman</vt:lpstr>
      <vt:lpstr>Тема Office</vt:lpstr>
      <vt:lpstr>Специальное оформление</vt:lpstr>
      <vt:lpstr>1_Специальное оформление</vt:lpstr>
      <vt:lpstr>Заседание Ученого совета ГБУ ДПО «ЧИРО» № 4 от 29 мая 2024 года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Вострякова Ольга Владимировна</cp:lastModifiedBy>
  <cp:revision>84</cp:revision>
  <dcterms:created xsi:type="dcterms:W3CDTF">2022-11-08T05:17:39Z</dcterms:created>
  <dcterms:modified xsi:type="dcterms:W3CDTF">2024-05-29T03:19:34Z</dcterms:modified>
</cp:coreProperties>
</file>