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15"/>
  </p:notesMasterIdLst>
  <p:sldIdLst>
    <p:sldId id="266" r:id="rId4"/>
    <p:sldId id="265" r:id="rId5"/>
    <p:sldId id="271" r:id="rId6"/>
    <p:sldId id="277" r:id="rId7"/>
    <p:sldId id="274" r:id="rId8"/>
    <p:sldId id="272" r:id="rId9"/>
    <p:sldId id="269" r:id="rId10"/>
    <p:sldId id="278" r:id="rId11"/>
    <p:sldId id="276" r:id="rId12"/>
    <p:sldId id="268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52F4"/>
    <a:srgbClr val="264796"/>
    <a:srgbClr val="E31E24"/>
    <a:srgbClr val="0E3CB0"/>
    <a:srgbClr val="3698CA"/>
    <a:srgbClr val="F2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33AB95-E3BC-4194-9847-D00F64CAAB1D}" v="120" dt="2024-10-30T00:54:02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01" autoAdjust="0"/>
  </p:normalViewPr>
  <p:slideViewPr>
    <p:cSldViewPr snapToGrid="0">
      <p:cViewPr varScale="1">
        <p:scale>
          <a:sx n="57" d="100"/>
          <a:sy n="57" d="100"/>
        </p:scale>
        <p:origin x="938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 nata" userId="60515030e3f89de0" providerId="LiveId" clId="{AE33AB95-E3BC-4194-9847-D00F64CAAB1D}"/>
    <pc:docChg chg="undo custSel addSld modSld sldOrd">
      <pc:chgData name="nata nata" userId="60515030e3f89de0" providerId="LiveId" clId="{AE33AB95-E3BC-4194-9847-D00F64CAAB1D}" dt="2024-10-30T00:54:20.271" v="817"/>
      <pc:docMkLst>
        <pc:docMk/>
      </pc:docMkLst>
      <pc:sldChg chg="addSp modSp mod">
        <pc:chgData name="nata nata" userId="60515030e3f89de0" providerId="LiveId" clId="{AE33AB95-E3BC-4194-9847-D00F64CAAB1D}" dt="2024-10-29T23:47:50.536" v="269" actId="6549"/>
        <pc:sldMkLst>
          <pc:docMk/>
          <pc:sldMk cId="367776511" sldId="265"/>
        </pc:sldMkLst>
        <pc:spChg chg="add mod">
          <ac:chgData name="nata nata" userId="60515030e3f89de0" providerId="LiveId" clId="{AE33AB95-E3BC-4194-9847-D00F64CAAB1D}" dt="2024-10-29T23:38:08.106" v="203" actId="20577"/>
          <ac:spMkLst>
            <pc:docMk/>
            <pc:sldMk cId="367776511" sldId="265"/>
            <ac:spMk id="3" creationId="{61628CBE-2585-0D0F-78E7-02FFF04ACDD5}"/>
          </ac:spMkLst>
        </pc:spChg>
        <pc:spChg chg="mod">
          <ac:chgData name="nata nata" userId="60515030e3f89de0" providerId="LiveId" clId="{AE33AB95-E3BC-4194-9847-D00F64CAAB1D}" dt="2024-10-29T23:47:50.536" v="269" actId="6549"/>
          <ac:spMkLst>
            <pc:docMk/>
            <pc:sldMk cId="367776511" sldId="265"/>
            <ac:spMk id="15" creationId="{00000000-0000-0000-0000-000000000000}"/>
          </ac:spMkLst>
        </pc:spChg>
        <pc:picChg chg="mod">
          <ac:chgData name="nata nata" userId="60515030e3f89de0" providerId="LiveId" clId="{AE33AB95-E3BC-4194-9847-D00F64CAAB1D}" dt="2024-10-29T23:15:46.026" v="15" actId="1076"/>
          <ac:picMkLst>
            <pc:docMk/>
            <pc:sldMk cId="367776511" sldId="265"/>
            <ac:picMk id="4100" creationId="{00000000-0000-0000-0000-000000000000}"/>
          </ac:picMkLst>
        </pc:picChg>
      </pc:sldChg>
      <pc:sldChg chg="ord">
        <pc:chgData name="nata nata" userId="60515030e3f89de0" providerId="LiveId" clId="{AE33AB95-E3BC-4194-9847-D00F64CAAB1D}" dt="2024-10-30T00:54:20.271" v="817"/>
        <pc:sldMkLst>
          <pc:docMk/>
          <pc:sldMk cId="3094557333" sldId="269"/>
        </pc:sldMkLst>
      </pc:sldChg>
      <pc:sldChg chg="addSp delSp modSp mod">
        <pc:chgData name="nata nata" userId="60515030e3f89de0" providerId="LiveId" clId="{AE33AB95-E3BC-4194-9847-D00F64CAAB1D}" dt="2024-10-29T23:47:25.131" v="263" actId="6549"/>
        <pc:sldMkLst>
          <pc:docMk/>
          <pc:sldMk cId="2459762805" sldId="271"/>
        </pc:sldMkLst>
        <pc:spChg chg="mod">
          <ac:chgData name="nata nata" userId="60515030e3f89de0" providerId="LiveId" clId="{AE33AB95-E3BC-4194-9847-D00F64CAAB1D}" dt="2024-10-29T23:38:54.625" v="248" actId="1036"/>
          <ac:spMkLst>
            <pc:docMk/>
            <pc:sldMk cId="2459762805" sldId="271"/>
            <ac:spMk id="2" creationId="{00000000-0000-0000-0000-000000000000}"/>
          </ac:spMkLst>
        </pc:spChg>
        <pc:spChg chg="mod">
          <ac:chgData name="nata nata" userId="60515030e3f89de0" providerId="LiveId" clId="{AE33AB95-E3BC-4194-9847-D00F64CAAB1D}" dt="2024-10-29T23:46:30.977" v="261" actId="113"/>
          <ac:spMkLst>
            <pc:docMk/>
            <pc:sldMk cId="2459762805" sldId="271"/>
            <ac:spMk id="3" creationId="{00000000-0000-0000-0000-000000000000}"/>
          </ac:spMkLst>
        </pc:spChg>
        <pc:spChg chg="del mod">
          <ac:chgData name="nata nata" userId="60515030e3f89de0" providerId="LiveId" clId="{AE33AB95-E3BC-4194-9847-D00F64CAAB1D}" dt="2024-10-29T23:38:02.291" v="202" actId="478"/>
          <ac:spMkLst>
            <pc:docMk/>
            <pc:sldMk cId="2459762805" sldId="271"/>
            <ac:spMk id="4" creationId="{00000000-0000-0000-0000-000000000000}"/>
          </ac:spMkLst>
        </pc:spChg>
        <pc:spChg chg="add mod">
          <ac:chgData name="nata nata" userId="60515030e3f89de0" providerId="LiveId" clId="{AE33AB95-E3BC-4194-9847-D00F64CAAB1D}" dt="2024-10-29T23:37:49.260" v="199" actId="27636"/>
          <ac:spMkLst>
            <pc:docMk/>
            <pc:sldMk cId="2459762805" sldId="271"/>
            <ac:spMk id="5" creationId="{3E84C813-CE75-AC1B-DD51-752C1846F5F3}"/>
          </ac:spMkLst>
        </pc:spChg>
        <pc:spChg chg="add mod">
          <ac:chgData name="nata nata" userId="60515030e3f89de0" providerId="LiveId" clId="{AE33AB95-E3BC-4194-9847-D00F64CAAB1D}" dt="2024-10-29T23:47:25.131" v="263" actId="6549"/>
          <ac:spMkLst>
            <pc:docMk/>
            <pc:sldMk cId="2459762805" sldId="271"/>
            <ac:spMk id="6" creationId="{96CB0F62-D63A-A482-98C5-343793B76D43}"/>
          </ac:spMkLst>
        </pc:spChg>
      </pc:sldChg>
      <pc:sldChg chg="ord">
        <pc:chgData name="nata nata" userId="60515030e3f89de0" providerId="LiveId" clId="{AE33AB95-E3BC-4194-9847-D00F64CAAB1D}" dt="2024-10-30T00:39:31.678" v="674"/>
        <pc:sldMkLst>
          <pc:docMk/>
          <pc:sldMk cId="4053597607" sldId="272"/>
        </pc:sldMkLst>
      </pc:sldChg>
      <pc:sldChg chg="addSp delSp modSp mod modClrScheme chgLayout">
        <pc:chgData name="nata nata" userId="60515030e3f89de0" providerId="LiveId" clId="{AE33AB95-E3BC-4194-9847-D00F64CAAB1D}" dt="2024-10-30T00:39:42.514" v="678" actId="1076"/>
        <pc:sldMkLst>
          <pc:docMk/>
          <pc:sldMk cId="1468945885" sldId="274"/>
        </pc:sldMkLst>
        <pc:spChg chg="mod">
          <ac:chgData name="nata nata" userId="60515030e3f89de0" providerId="LiveId" clId="{AE33AB95-E3BC-4194-9847-D00F64CAAB1D}" dt="2024-10-30T00:34:38.375" v="659" actId="14100"/>
          <ac:spMkLst>
            <pc:docMk/>
            <pc:sldMk cId="1468945885" sldId="274"/>
            <ac:spMk id="10" creationId="{00000000-0000-0000-0000-000000000000}"/>
          </ac:spMkLst>
        </pc:spChg>
        <pc:spChg chg="del mod">
          <ac:chgData name="nata nata" userId="60515030e3f89de0" providerId="LiveId" clId="{AE33AB95-E3BC-4194-9847-D00F64CAAB1D}" dt="2024-10-30T00:33:55.422" v="651" actId="478"/>
          <ac:spMkLst>
            <pc:docMk/>
            <pc:sldMk cId="1468945885" sldId="274"/>
            <ac:spMk id="11" creationId="{5AADEF0F-B22D-4298-95A1-97C7EAF433D1}"/>
          </ac:spMkLst>
        </pc:spChg>
        <pc:spChg chg="del mod">
          <ac:chgData name="nata nata" userId="60515030e3f89de0" providerId="LiveId" clId="{AE33AB95-E3BC-4194-9847-D00F64CAAB1D}" dt="2024-10-30T00:33:58.983" v="653" actId="478"/>
          <ac:spMkLst>
            <pc:docMk/>
            <pc:sldMk cId="1468945885" sldId="274"/>
            <ac:spMk id="12" creationId="{5AADEF0F-B22D-4298-95A1-97C7EAF433D1}"/>
          </ac:spMkLst>
        </pc:spChg>
        <pc:spChg chg="add del mod">
          <ac:chgData name="nata nata" userId="60515030e3f89de0" providerId="LiveId" clId="{AE33AB95-E3BC-4194-9847-D00F64CAAB1D}" dt="2024-10-30T00:34:13.033" v="656" actId="26606"/>
          <ac:spMkLst>
            <pc:docMk/>
            <pc:sldMk cId="1468945885" sldId="274"/>
            <ac:spMk id="15" creationId="{CD66D591-1B15-95BC-9E2F-7F003054526A}"/>
          </ac:spMkLst>
        </pc:spChg>
        <pc:picChg chg="add mod">
          <ac:chgData name="nata nata" userId="60515030e3f89de0" providerId="LiveId" clId="{AE33AB95-E3BC-4194-9847-D00F64CAAB1D}" dt="2024-10-30T00:39:37.081" v="676" actId="14100"/>
          <ac:picMkLst>
            <pc:docMk/>
            <pc:sldMk cId="1468945885" sldId="274"/>
            <ac:picMk id="3" creationId="{372DFAE1-AE3E-7E1F-0B86-0EEC25C53B79}"/>
          </ac:picMkLst>
        </pc:picChg>
        <pc:picChg chg="add del mod">
          <ac:chgData name="nata nata" userId="60515030e3f89de0" providerId="LiveId" clId="{AE33AB95-E3BC-4194-9847-D00F64CAAB1D}" dt="2024-10-30T00:36:27.157" v="665" actId="478"/>
          <ac:picMkLst>
            <pc:docMk/>
            <pc:sldMk cId="1468945885" sldId="274"/>
            <ac:picMk id="5" creationId="{3CA0F1A2-C6F8-BF2F-ED50-FC77DA0B6A83}"/>
          </ac:picMkLst>
        </pc:picChg>
        <pc:picChg chg="add mod">
          <ac:chgData name="nata nata" userId="60515030e3f89de0" providerId="LiveId" clId="{AE33AB95-E3BC-4194-9847-D00F64CAAB1D}" dt="2024-10-30T00:39:35" v="675" actId="1076"/>
          <ac:picMkLst>
            <pc:docMk/>
            <pc:sldMk cId="1468945885" sldId="274"/>
            <ac:picMk id="7" creationId="{945FDEAF-E352-150F-691A-D7C8978C7749}"/>
          </ac:picMkLst>
        </pc:picChg>
        <pc:picChg chg="add mod">
          <ac:chgData name="nata nata" userId="60515030e3f89de0" providerId="LiveId" clId="{AE33AB95-E3BC-4194-9847-D00F64CAAB1D}" dt="2024-10-30T00:39:42.514" v="678" actId="1076"/>
          <ac:picMkLst>
            <pc:docMk/>
            <pc:sldMk cId="1468945885" sldId="274"/>
            <ac:picMk id="9" creationId="{6EDD75D9-0FCF-E42F-C8BC-421E8F2793A5}"/>
          </ac:picMkLst>
        </pc:picChg>
        <pc:picChg chg="add mod">
          <ac:chgData name="nata nata" userId="60515030e3f89de0" providerId="LiveId" clId="{AE33AB95-E3BC-4194-9847-D00F64CAAB1D}" dt="2024-10-30T00:39:39.699" v="677" actId="1076"/>
          <ac:picMkLst>
            <pc:docMk/>
            <pc:sldMk cId="1468945885" sldId="274"/>
            <ac:picMk id="14" creationId="{C35678D7-0CDC-DEC1-9C0A-6350F2BE7353}"/>
          </ac:picMkLst>
        </pc:picChg>
        <pc:picChg chg="del">
          <ac:chgData name="nata nata" userId="60515030e3f89de0" providerId="LiveId" clId="{AE33AB95-E3BC-4194-9847-D00F64CAAB1D}" dt="2024-10-30T00:33:58.983" v="653" actId="478"/>
          <ac:picMkLst>
            <pc:docMk/>
            <pc:sldMk cId="1468945885" sldId="274"/>
            <ac:picMk id="5122" creationId="{00000000-0000-0000-0000-000000000000}"/>
          </ac:picMkLst>
        </pc:picChg>
        <pc:picChg chg="del">
          <ac:chgData name="nata nata" userId="60515030e3f89de0" providerId="LiveId" clId="{AE33AB95-E3BC-4194-9847-D00F64CAAB1D}" dt="2024-10-30T00:33:58.983" v="653" actId="478"/>
          <ac:picMkLst>
            <pc:docMk/>
            <pc:sldMk cId="1468945885" sldId="274"/>
            <ac:picMk id="5123" creationId="{00000000-0000-0000-0000-000000000000}"/>
          </ac:picMkLst>
        </pc:picChg>
        <pc:picChg chg="del">
          <ac:chgData name="nata nata" userId="60515030e3f89de0" providerId="LiveId" clId="{AE33AB95-E3BC-4194-9847-D00F64CAAB1D}" dt="2024-10-30T00:33:58.983" v="653" actId="478"/>
          <ac:picMkLst>
            <pc:docMk/>
            <pc:sldMk cId="1468945885" sldId="274"/>
            <ac:picMk id="5124" creationId="{00000000-0000-0000-0000-000000000000}"/>
          </ac:picMkLst>
        </pc:picChg>
      </pc:sldChg>
      <pc:sldChg chg="addSp delSp modSp mod">
        <pc:chgData name="nata nata" userId="60515030e3f89de0" providerId="LiveId" clId="{AE33AB95-E3BC-4194-9847-D00F64CAAB1D}" dt="2024-10-30T00:54:02.775" v="815" actId="1035"/>
        <pc:sldMkLst>
          <pc:docMk/>
          <pc:sldMk cId="3894444654" sldId="276"/>
        </pc:sldMkLst>
        <pc:spChg chg="add del mod">
          <ac:chgData name="nata nata" userId="60515030e3f89de0" providerId="LiveId" clId="{AE33AB95-E3BC-4194-9847-D00F64CAAB1D}" dt="2024-10-30T00:53:28.920" v="764" actId="21"/>
          <ac:spMkLst>
            <pc:docMk/>
            <pc:sldMk cId="3894444654" sldId="276"/>
            <ac:spMk id="2" creationId="{47EABE04-8D17-90A5-AF67-0624D10CC5DF}"/>
          </ac:spMkLst>
        </pc:spChg>
        <pc:spChg chg="add mod">
          <ac:chgData name="nata nata" userId="60515030e3f89de0" providerId="LiveId" clId="{AE33AB95-E3BC-4194-9847-D00F64CAAB1D}" dt="2024-10-30T00:53:53.313" v="796" actId="14100"/>
          <ac:spMkLst>
            <pc:docMk/>
            <pc:sldMk cId="3894444654" sldId="276"/>
            <ac:spMk id="3" creationId="{02D0CEBC-D775-D1C4-0200-24DC0CEC0F7A}"/>
          </ac:spMkLst>
        </pc:spChg>
        <pc:spChg chg="mod">
          <ac:chgData name="nata nata" userId="60515030e3f89de0" providerId="LiveId" clId="{AE33AB95-E3BC-4194-9847-D00F64CAAB1D}" dt="2024-10-30T00:53:38.721" v="791" actId="1036"/>
          <ac:spMkLst>
            <pc:docMk/>
            <pc:sldMk cId="3894444654" sldId="276"/>
            <ac:spMk id="17" creationId="{00000000-0000-0000-0000-000000000000}"/>
          </ac:spMkLst>
        </pc:spChg>
        <pc:spChg chg="mod">
          <ac:chgData name="nata nata" userId="60515030e3f89de0" providerId="LiveId" clId="{AE33AB95-E3BC-4194-9847-D00F64CAAB1D}" dt="2024-10-30T00:53:38.721" v="791" actId="1036"/>
          <ac:spMkLst>
            <pc:docMk/>
            <pc:sldMk cId="3894444654" sldId="276"/>
            <ac:spMk id="18" creationId="{00000000-0000-0000-0000-000000000000}"/>
          </ac:spMkLst>
        </pc:spChg>
        <pc:spChg chg="mod">
          <ac:chgData name="nata nata" userId="60515030e3f89de0" providerId="LiveId" clId="{AE33AB95-E3BC-4194-9847-D00F64CAAB1D}" dt="2024-10-30T00:53:38.721" v="791" actId="1036"/>
          <ac:spMkLst>
            <pc:docMk/>
            <pc:sldMk cId="3894444654" sldId="276"/>
            <ac:spMk id="20" creationId="{00000000-0000-0000-0000-000000000000}"/>
          </ac:spMkLst>
        </pc:spChg>
        <pc:spChg chg="mod">
          <ac:chgData name="nata nata" userId="60515030e3f89de0" providerId="LiveId" clId="{AE33AB95-E3BC-4194-9847-D00F64CAAB1D}" dt="2024-10-30T00:53:38.721" v="791" actId="1036"/>
          <ac:spMkLst>
            <pc:docMk/>
            <pc:sldMk cId="3894444654" sldId="276"/>
            <ac:spMk id="26" creationId="{27527492-56D0-46BB-9F07-BDC2B6265AE6}"/>
          </ac:spMkLst>
        </pc:spChg>
        <pc:spChg chg="mod">
          <ac:chgData name="nata nata" userId="60515030e3f89de0" providerId="LiveId" clId="{AE33AB95-E3BC-4194-9847-D00F64CAAB1D}" dt="2024-10-30T00:53:38.721" v="791" actId="1036"/>
          <ac:spMkLst>
            <pc:docMk/>
            <pc:sldMk cId="3894444654" sldId="276"/>
            <ac:spMk id="27" creationId="{2876C0E4-AC04-456C-BB02-7CFD16BE45AA}"/>
          </ac:spMkLst>
        </pc:spChg>
        <pc:spChg chg="mod">
          <ac:chgData name="nata nata" userId="60515030e3f89de0" providerId="LiveId" clId="{AE33AB95-E3BC-4194-9847-D00F64CAAB1D}" dt="2024-10-30T00:53:38.721" v="791" actId="1036"/>
          <ac:spMkLst>
            <pc:docMk/>
            <pc:sldMk cId="3894444654" sldId="276"/>
            <ac:spMk id="46" creationId="{00000000-0000-0000-0000-000000000000}"/>
          </ac:spMkLst>
        </pc:spChg>
        <pc:spChg chg="mod">
          <ac:chgData name="nata nata" userId="60515030e3f89de0" providerId="LiveId" clId="{AE33AB95-E3BC-4194-9847-D00F64CAAB1D}" dt="2024-10-30T00:53:38.721" v="791" actId="1036"/>
          <ac:spMkLst>
            <pc:docMk/>
            <pc:sldMk cId="3894444654" sldId="276"/>
            <ac:spMk id="48" creationId="{00000000-0000-0000-0000-000000000000}"/>
          </ac:spMkLst>
        </pc:spChg>
        <pc:spChg chg="mod">
          <ac:chgData name="nata nata" userId="60515030e3f89de0" providerId="LiveId" clId="{AE33AB95-E3BC-4194-9847-D00F64CAAB1D}" dt="2024-10-30T00:53:38.721" v="791" actId="1036"/>
          <ac:spMkLst>
            <pc:docMk/>
            <pc:sldMk cId="3894444654" sldId="276"/>
            <ac:spMk id="50" creationId="{00000000-0000-0000-0000-000000000000}"/>
          </ac:spMkLst>
        </pc:spChg>
        <pc:spChg chg="mod">
          <ac:chgData name="nata nata" userId="60515030e3f89de0" providerId="LiveId" clId="{AE33AB95-E3BC-4194-9847-D00F64CAAB1D}" dt="2024-10-30T00:53:38.721" v="791" actId="1036"/>
          <ac:spMkLst>
            <pc:docMk/>
            <pc:sldMk cId="3894444654" sldId="276"/>
            <ac:spMk id="52" creationId="{00000000-0000-0000-0000-000000000000}"/>
          </ac:spMkLst>
        </pc:spChg>
        <pc:picChg chg="mod">
          <ac:chgData name="nata nata" userId="60515030e3f89de0" providerId="LiveId" clId="{AE33AB95-E3BC-4194-9847-D00F64CAAB1D}" dt="2024-10-30T00:53:38.721" v="791" actId="1036"/>
          <ac:picMkLst>
            <pc:docMk/>
            <pc:sldMk cId="3894444654" sldId="276"/>
            <ac:picMk id="16" creationId="{00000000-0000-0000-0000-000000000000}"/>
          </ac:picMkLst>
        </pc:picChg>
        <pc:picChg chg="mod">
          <ac:chgData name="nata nata" userId="60515030e3f89de0" providerId="LiveId" clId="{AE33AB95-E3BC-4194-9847-D00F64CAAB1D}" dt="2024-10-30T00:53:38.721" v="791" actId="1036"/>
          <ac:picMkLst>
            <pc:docMk/>
            <pc:sldMk cId="3894444654" sldId="276"/>
            <ac:picMk id="19" creationId="{00000000-0000-0000-0000-000000000000}"/>
          </ac:picMkLst>
        </pc:picChg>
        <pc:picChg chg="mod">
          <ac:chgData name="nata nata" userId="60515030e3f89de0" providerId="LiveId" clId="{AE33AB95-E3BC-4194-9847-D00F64CAAB1D}" dt="2024-10-30T00:53:38.721" v="791" actId="1036"/>
          <ac:picMkLst>
            <pc:docMk/>
            <pc:sldMk cId="3894444654" sldId="276"/>
            <ac:picMk id="21" creationId="{00000000-0000-0000-0000-000000000000}"/>
          </ac:picMkLst>
        </pc:picChg>
        <pc:picChg chg="mod">
          <ac:chgData name="nata nata" userId="60515030e3f89de0" providerId="LiveId" clId="{AE33AB95-E3BC-4194-9847-D00F64CAAB1D}" dt="2024-10-30T00:53:38.721" v="791" actId="1036"/>
          <ac:picMkLst>
            <pc:docMk/>
            <pc:sldMk cId="3894444654" sldId="276"/>
            <ac:picMk id="22" creationId="{00000000-0000-0000-0000-000000000000}"/>
          </ac:picMkLst>
        </pc:picChg>
        <pc:picChg chg="mod">
          <ac:chgData name="nata nata" userId="60515030e3f89de0" providerId="LiveId" clId="{AE33AB95-E3BC-4194-9847-D00F64CAAB1D}" dt="2024-10-30T00:53:38.721" v="791" actId="1036"/>
          <ac:picMkLst>
            <pc:docMk/>
            <pc:sldMk cId="3894444654" sldId="276"/>
            <ac:picMk id="47" creationId="{00000000-0000-0000-0000-000000000000}"/>
          </ac:picMkLst>
        </pc:picChg>
        <pc:picChg chg="mod">
          <ac:chgData name="nata nata" userId="60515030e3f89de0" providerId="LiveId" clId="{AE33AB95-E3BC-4194-9847-D00F64CAAB1D}" dt="2024-10-30T00:53:38.721" v="791" actId="1036"/>
          <ac:picMkLst>
            <pc:docMk/>
            <pc:sldMk cId="3894444654" sldId="276"/>
            <ac:picMk id="49" creationId="{00000000-0000-0000-0000-000000000000}"/>
          </ac:picMkLst>
        </pc:picChg>
        <pc:picChg chg="mod">
          <ac:chgData name="nata nata" userId="60515030e3f89de0" providerId="LiveId" clId="{AE33AB95-E3BC-4194-9847-D00F64CAAB1D}" dt="2024-10-30T00:53:38.721" v="791" actId="1036"/>
          <ac:picMkLst>
            <pc:docMk/>
            <pc:sldMk cId="3894444654" sldId="276"/>
            <ac:picMk id="51" creationId="{00000000-0000-0000-0000-000000000000}"/>
          </ac:picMkLst>
        </pc:picChg>
        <pc:picChg chg="mod">
          <ac:chgData name="nata nata" userId="60515030e3f89de0" providerId="LiveId" clId="{AE33AB95-E3BC-4194-9847-D00F64CAAB1D}" dt="2024-10-30T00:54:02.775" v="815" actId="1035"/>
          <ac:picMkLst>
            <pc:docMk/>
            <pc:sldMk cId="3894444654" sldId="276"/>
            <ac:picMk id="53" creationId="{00000000-0000-0000-0000-000000000000}"/>
          </ac:picMkLst>
        </pc:picChg>
      </pc:sldChg>
      <pc:sldChg chg="addSp delSp modSp add mod ord">
        <pc:chgData name="nata nata" userId="60515030e3f89de0" providerId="LiveId" clId="{AE33AB95-E3BC-4194-9847-D00F64CAAB1D}" dt="2024-10-30T00:31:36.089" v="648" actId="478"/>
        <pc:sldMkLst>
          <pc:docMk/>
          <pc:sldMk cId="1862413264" sldId="277"/>
        </pc:sldMkLst>
        <pc:spChg chg="add mod">
          <ac:chgData name="nata nata" userId="60515030e3f89de0" providerId="LiveId" clId="{AE33AB95-E3BC-4194-9847-D00F64CAAB1D}" dt="2024-10-30T00:31:31.977" v="647" actId="207"/>
          <ac:spMkLst>
            <pc:docMk/>
            <pc:sldMk cId="1862413264" sldId="277"/>
            <ac:spMk id="3" creationId="{1FEC0AC1-E135-CF92-40AE-6AA14859C60C}"/>
          </ac:spMkLst>
        </pc:spChg>
        <pc:spChg chg="add mod">
          <ac:chgData name="nata nata" userId="60515030e3f89de0" providerId="LiveId" clId="{AE33AB95-E3BC-4194-9847-D00F64CAAB1D}" dt="2024-10-30T00:31:31.977" v="647" actId="207"/>
          <ac:spMkLst>
            <pc:docMk/>
            <pc:sldMk cId="1862413264" sldId="277"/>
            <ac:spMk id="5" creationId="{86955A25-B06B-F496-856F-A5E5ACC1BF25}"/>
          </ac:spMkLst>
        </pc:spChg>
        <pc:spChg chg="add mod">
          <ac:chgData name="nata nata" userId="60515030e3f89de0" providerId="LiveId" clId="{AE33AB95-E3BC-4194-9847-D00F64CAAB1D}" dt="2024-10-30T00:31:31.977" v="647" actId="207"/>
          <ac:spMkLst>
            <pc:docMk/>
            <pc:sldMk cId="1862413264" sldId="277"/>
            <ac:spMk id="7" creationId="{7DD97113-8F29-04AD-2DAA-9EC502F3801D}"/>
          </ac:spMkLst>
        </pc:spChg>
        <pc:spChg chg="mod">
          <ac:chgData name="nata nata" userId="60515030e3f89de0" providerId="LiveId" clId="{AE33AB95-E3BC-4194-9847-D00F64CAAB1D}" dt="2024-10-30T00:28:04.742" v="594" actId="122"/>
          <ac:spMkLst>
            <pc:docMk/>
            <pc:sldMk cId="1862413264" sldId="277"/>
            <ac:spMk id="10" creationId="{52C97AA5-761B-2406-877F-208300B3DF53}"/>
          </ac:spMkLst>
        </pc:spChg>
        <pc:spChg chg="del mod">
          <ac:chgData name="nata nata" userId="60515030e3f89de0" providerId="LiveId" clId="{AE33AB95-E3BC-4194-9847-D00F64CAAB1D}" dt="2024-10-29T23:53:18.360" v="355" actId="478"/>
          <ac:spMkLst>
            <pc:docMk/>
            <pc:sldMk cId="1862413264" sldId="277"/>
            <ac:spMk id="11" creationId="{6E53B6D5-FB17-983A-55CE-147122F72000}"/>
          </ac:spMkLst>
        </pc:spChg>
        <pc:spChg chg="del">
          <ac:chgData name="nata nata" userId="60515030e3f89de0" providerId="LiveId" clId="{AE33AB95-E3BC-4194-9847-D00F64CAAB1D}" dt="2024-10-29T23:53:42.254" v="363" actId="478"/>
          <ac:spMkLst>
            <pc:docMk/>
            <pc:sldMk cId="1862413264" sldId="277"/>
            <ac:spMk id="12" creationId="{75CC5EC6-8926-2F70-5B00-603D821F0216}"/>
          </ac:spMkLst>
        </pc:spChg>
        <pc:picChg chg="add del mod">
          <ac:chgData name="nata nata" userId="60515030e3f89de0" providerId="LiveId" clId="{AE33AB95-E3BC-4194-9847-D00F64CAAB1D}" dt="2024-10-30T00:31:36.089" v="648" actId="478"/>
          <ac:picMkLst>
            <pc:docMk/>
            <pc:sldMk cId="1862413264" sldId="277"/>
            <ac:picMk id="8" creationId="{3741F98F-678F-0DB8-0C5A-4D35B6701582}"/>
          </ac:picMkLst>
        </pc:picChg>
        <pc:picChg chg="add del mod">
          <ac:chgData name="nata nata" userId="60515030e3f89de0" providerId="LiveId" clId="{AE33AB95-E3BC-4194-9847-D00F64CAAB1D}" dt="2024-10-30T00:29:51.532" v="604" actId="478"/>
          <ac:picMkLst>
            <pc:docMk/>
            <pc:sldMk cId="1862413264" sldId="277"/>
            <ac:picMk id="1026" creationId="{457A63AC-640D-2EA1-0616-034A2CAFC8BF}"/>
          </ac:picMkLst>
        </pc:picChg>
        <pc:picChg chg="add mod">
          <ac:chgData name="nata nata" userId="60515030e3f89de0" providerId="LiveId" clId="{AE33AB95-E3BC-4194-9847-D00F64CAAB1D}" dt="2024-10-30T00:31:14.896" v="614" actId="207"/>
          <ac:picMkLst>
            <pc:docMk/>
            <pc:sldMk cId="1862413264" sldId="277"/>
            <ac:picMk id="1028" creationId="{9116EF98-057C-2417-3953-6D60DF8CAC45}"/>
          </ac:picMkLst>
        </pc:picChg>
        <pc:picChg chg="del">
          <ac:chgData name="nata nata" userId="60515030e3f89de0" providerId="LiveId" clId="{AE33AB95-E3BC-4194-9847-D00F64CAAB1D}" dt="2024-10-29T23:53:44.806" v="366" actId="478"/>
          <ac:picMkLst>
            <pc:docMk/>
            <pc:sldMk cId="1862413264" sldId="277"/>
            <ac:picMk id="5122" creationId="{E37187E9-4BD7-B0D0-D177-34C0642ABCC5}"/>
          </ac:picMkLst>
        </pc:picChg>
        <pc:picChg chg="del">
          <ac:chgData name="nata nata" userId="60515030e3f89de0" providerId="LiveId" clId="{AE33AB95-E3BC-4194-9847-D00F64CAAB1D}" dt="2024-10-29T23:53:44.286" v="365" actId="478"/>
          <ac:picMkLst>
            <pc:docMk/>
            <pc:sldMk cId="1862413264" sldId="277"/>
            <ac:picMk id="5123" creationId="{2BD04E09-B205-0B41-A0B7-530B6BC6FB49}"/>
          </ac:picMkLst>
        </pc:picChg>
        <pc:picChg chg="del">
          <ac:chgData name="nata nata" userId="60515030e3f89de0" providerId="LiveId" clId="{AE33AB95-E3BC-4194-9847-D00F64CAAB1D}" dt="2024-10-29T23:53:42.930" v="364" actId="478"/>
          <ac:picMkLst>
            <pc:docMk/>
            <pc:sldMk cId="1862413264" sldId="277"/>
            <ac:picMk id="5124" creationId="{E0014A21-E183-1D8A-C5E3-186E40F1FF01}"/>
          </ac:picMkLst>
        </pc:picChg>
      </pc:sldChg>
      <pc:sldChg chg="addSp delSp modSp add mod">
        <pc:chgData name="nata nata" userId="60515030e3f89de0" providerId="LiveId" clId="{AE33AB95-E3BC-4194-9847-D00F64CAAB1D}" dt="2024-10-30T00:52:43.936" v="756" actId="1076"/>
        <pc:sldMkLst>
          <pc:docMk/>
          <pc:sldMk cId="2549176424" sldId="278"/>
        </pc:sldMkLst>
        <pc:spChg chg="mod">
          <ac:chgData name="nata nata" userId="60515030e3f89de0" providerId="LiveId" clId="{AE33AB95-E3BC-4194-9847-D00F64CAAB1D}" dt="2024-10-30T00:40:05.212" v="679"/>
          <ac:spMkLst>
            <pc:docMk/>
            <pc:sldMk cId="2549176424" sldId="278"/>
            <ac:spMk id="10" creationId="{EAD373CE-77C4-7C96-FB08-3E8B3A59188D}"/>
          </ac:spMkLst>
        </pc:spChg>
        <pc:spChg chg="del">
          <ac:chgData name="nata nata" userId="60515030e3f89de0" providerId="LiveId" clId="{AE33AB95-E3BC-4194-9847-D00F64CAAB1D}" dt="2024-10-30T00:40:08.755" v="680" actId="478"/>
          <ac:spMkLst>
            <pc:docMk/>
            <pc:sldMk cId="2549176424" sldId="278"/>
            <ac:spMk id="11" creationId="{C45D3462-B812-0BEA-3F4D-C099D4FBCA61}"/>
          </ac:spMkLst>
        </pc:spChg>
        <pc:spChg chg="mod">
          <ac:chgData name="nata nata" userId="60515030e3f89de0" providerId="LiveId" clId="{AE33AB95-E3BC-4194-9847-D00F64CAAB1D}" dt="2024-10-30T00:40:12.814" v="681" actId="1076"/>
          <ac:spMkLst>
            <pc:docMk/>
            <pc:sldMk cId="2549176424" sldId="278"/>
            <ac:spMk id="12" creationId="{8364A29C-6C13-BC6A-B2D7-59EE340A0833}"/>
          </ac:spMkLst>
        </pc:spChg>
        <pc:picChg chg="add mod modCrop">
          <ac:chgData name="nata nata" userId="60515030e3f89de0" providerId="LiveId" clId="{AE33AB95-E3BC-4194-9847-D00F64CAAB1D}" dt="2024-10-30T00:48:16.158" v="710" actId="1076"/>
          <ac:picMkLst>
            <pc:docMk/>
            <pc:sldMk cId="2549176424" sldId="278"/>
            <ac:picMk id="3" creationId="{A9B0854D-BADD-8E70-C9F2-738311E1497F}"/>
          </ac:picMkLst>
        </pc:picChg>
        <pc:picChg chg="add mod">
          <ac:chgData name="nata nata" userId="60515030e3f89de0" providerId="LiveId" clId="{AE33AB95-E3BC-4194-9847-D00F64CAAB1D}" dt="2024-10-30T00:41:39.014" v="685" actId="571"/>
          <ac:picMkLst>
            <pc:docMk/>
            <pc:sldMk cId="2549176424" sldId="278"/>
            <ac:picMk id="4" creationId="{614DC563-CCAB-88A3-09AB-8D904FC294D9}"/>
          </ac:picMkLst>
        </pc:picChg>
        <pc:picChg chg="add mod">
          <ac:chgData name="nata nata" userId="60515030e3f89de0" providerId="LiveId" clId="{AE33AB95-E3BC-4194-9847-D00F64CAAB1D}" dt="2024-10-30T00:48:19.200" v="711" actId="1076"/>
          <ac:picMkLst>
            <pc:docMk/>
            <pc:sldMk cId="2549176424" sldId="278"/>
            <ac:picMk id="6" creationId="{6AD47965-C392-C264-F842-69E77DC15569}"/>
          </ac:picMkLst>
        </pc:picChg>
        <pc:picChg chg="add mod">
          <ac:chgData name="nata nata" userId="60515030e3f89de0" providerId="LiveId" clId="{AE33AB95-E3BC-4194-9847-D00F64CAAB1D}" dt="2024-10-30T00:48:29.413" v="714" actId="1076"/>
          <ac:picMkLst>
            <pc:docMk/>
            <pc:sldMk cId="2549176424" sldId="278"/>
            <ac:picMk id="8" creationId="{3D2B74BF-55EA-5360-A1C0-FA362DC70221}"/>
          </ac:picMkLst>
        </pc:picChg>
        <pc:picChg chg="add mod">
          <ac:chgData name="nata nata" userId="60515030e3f89de0" providerId="LiveId" clId="{AE33AB95-E3BC-4194-9847-D00F64CAAB1D}" dt="2024-10-30T00:50:06.558" v="721" actId="1076"/>
          <ac:picMkLst>
            <pc:docMk/>
            <pc:sldMk cId="2549176424" sldId="278"/>
            <ac:picMk id="13" creationId="{B0813FAB-ABBE-FE6B-F508-A3AF8FFAFD4F}"/>
          </ac:picMkLst>
        </pc:picChg>
        <pc:picChg chg="add mod">
          <ac:chgData name="nata nata" userId="60515030e3f89de0" providerId="LiveId" clId="{AE33AB95-E3BC-4194-9847-D00F64CAAB1D}" dt="2024-10-30T00:51:02.478" v="748" actId="1035"/>
          <ac:picMkLst>
            <pc:docMk/>
            <pc:sldMk cId="2549176424" sldId="278"/>
            <ac:picMk id="15" creationId="{E40FCD02-828D-DFBF-82CB-162B56CFA7B6}"/>
          </ac:picMkLst>
        </pc:picChg>
        <pc:picChg chg="add mod modCrop">
          <ac:chgData name="nata nata" userId="60515030e3f89de0" providerId="LiveId" clId="{AE33AB95-E3BC-4194-9847-D00F64CAAB1D}" dt="2024-10-30T00:52:02.405" v="753" actId="1076"/>
          <ac:picMkLst>
            <pc:docMk/>
            <pc:sldMk cId="2549176424" sldId="278"/>
            <ac:picMk id="17" creationId="{97F7842E-65A0-C4E3-9D18-AB67C198A928}"/>
          </ac:picMkLst>
        </pc:picChg>
        <pc:picChg chg="add mod">
          <ac:chgData name="nata nata" userId="60515030e3f89de0" providerId="LiveId" clId="{AE33AB95-E3BC-4194-9847-D00F64CAAB1D}" dt="2024-10-30T00:52:43.936" v="756" actId="1076"/>
          <ac:picMkLst>
            <pc:docMk/>
            <pc:sldMk cId="2549176424" sldId="278"/>
            <ac:picMk id="19" creationId="{CD78D5B1-9C5E-B5BD-6C7A-A171A672F874}"/>
          </ac:picMkLst>
        </pc:picChg>
        <pc:picChg chg="mod">
          <ac:chgData name="nata nata" userId="60515030e3f89de0" providerId="LiveId" clId="{AE33AB95-E3BC-4194-9847-D00F64CAAB1D}" dt="2024-10-30T00:48:26.719" v="713" actId="1076"/>
          <ac:picMkLst>
            <pc:docMk/>
            <pc:sldMk cId="2549176424" sldId="278"/>
            <ac:picMk id="5122" creationId="{51535BA4-FD47-EA95-B257-4F72B487AAC7}"/>
          </ac:picMkLst>
        </pc:picChg>
        <pc:picChg chg="mod">
          <ac:chgData name="nata nata" userId="60515030e3f89de0" providerId="LiveId" clId="{AE33AB95-E3BC-4194-9847-D00F64CAAB1D}" dt="2024-10-30T00:48:22.720" v="712" actId="1076"/>
          <ac:picMkLst>
            <pc:docMk/>
            <pc:sldMk cId="2549176424" sldId="278"/>
            <ac:picMk id="5123" creationId="{254F3620-34D2-6DBF-B25D-568F18DBEAC4}"/>
          </ac:picMkLst>
        </pc:picChg>
        <pc:picChg chg="mod">
          <ac:chgData name="nata nata" userId="60515030e3f89de0" providerId="LiveId" clId="{AE33AB95-E3BC-4194-9847-D00F64CAAB1D}" dt="2024-10-30T00:40:15.666" v="682" actId="1076"/>
          <ac:picMkLst>
            <pc:docMk/>
            <pc:sldMk cId="2549176424" sldId="278"/>
            <ac:picMk id="5124" creationId="{8B18361A-3632-0D5C-9D6B-58827ADD74D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4245B-6C98-4B75-8BE7-2F876DFE5DE2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690FF-66FE-4A0F-8066-B10511200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7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90FF-66FE-4A0F-8066-B105112000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4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95332" y="1952096"/>
            <a:ext cx="67818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5331" y="4431771"/>
            <a:ext cx="67818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52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3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39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79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839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58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33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744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32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063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2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978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66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34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622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619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67939"/>
            <a:ext cx="10515600" cy="3109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70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29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623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6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98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326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17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62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23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067939"/>
            <a:ext cx="10515600" cy="3109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90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121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02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16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96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6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78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1179-3B20-442F-B76C-6548D0CD8A0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Блок-схема: данные 4"/>
          <p:cNvSpPr/>
          <p:nvPr userDrawn="1"/>
        </p:nvSpPr>
        <p:spPr>
          <a:xfrm>
            <a:off x="-1" y="0"/>
            <a:ext cx="8861838" cy="8404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9" name="Блок-схема: данные 4"/>
          <p:cNvSpPr/>
          <p:nvPr userDrawn="1"/>
        </p:nvSpPr>
        <p:spPr>
          <a:xfrm>
            <a:off x="-1" y="1"/>
            <a:ext cx="8790915" cy="8057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524972" y="156658"/>
            <a:ext cx="8057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Государственное бюджетное учреждение дополнительного профессионального образования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«Челябинский институт развития образования»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01877" y="1122363"/>
            <a:ext cx="4527026" cy="54257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456318" y="1807203"/>
            <a:ext cx="1083587" cy="15035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84" y="156658"/>
            <a:ext cx="2649264" cy="11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66" y="494550"/>
            <a:ext cx="103716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1066" y="2000932"/>
            <a:ext cx="10371667" cy="4476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0" y="6627812"/>
            <a:ext cx="4037847" cy="230188"/>
            <a:chOff x="-1" y="0"/>
            <a:chExt cx="8861838" cy="840468"/>
          </a:xfrm>
        </p:grpSpPr>
        <p:sp>
          <p:nvSpPr>
            <p:cNvPr id="14" name="Блок-схема: данные 4"/>
            <p:cNvSpPr/>
            <p:nvPr/>
          </p:nvSpPr>
          <p:spPr>
            <a:xfrm>
              <a:off x="-1" y="0"/>
              <a:ext cx="8861838" cy="84046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8029"/>
                <a:gd name="connsiteY0" fmla="*/ 10088 h 10088"/>
                <a:gd name="connsiteX1" fmla="*/ 29 w 8029"/>
                <a:gd name="connsiteY1" fmla="*/ 0 h 10088"/>
                <a:gd name="connsiteX2" fmla="*/ 8029 w 8029"/>
                <a:gd name="connsiteY2" fmla="*/ 0 h 10088"/>
                <a:gd name="connsiteX3" fmla="*/ 6029 w 8029"/>
                <a:gd name="connsiteY3" fmla="*/ 10000 h 10088"/>
                <a:gd name="connsiteX4" fmla="*/ 0 w 8029"/>
                <a:gd name="connsiteY4" fmla="*/ 10088 h 10088"/>
                <a:gd name="connsiteX0" fmla="*/ 0 w 9972"/>
                <a:gd name="connsiteY0" fmla="*/ 9913 h 9913"/>
                <a:gd name="connsiteX1" fmla="*/ 8 w 9972"/>
                <a:gd name="connsiteY1" fmla="*/ 0 h 9913"/>
                <a:gd name="connsiteX2" fmla="*/ 9972 w 9972"/>
                <a:gd name="connsiteY2" fmla="*/ 0 h 9913"/>
                <a:gd name="connsiteX3" fmla="*/ 7481 w 9972"/>
                <a:gd name="connsiteY3" fmla="*/ 9913 h 9913"/>
                <a:gd name="connsiteX4" fmla="*/ 0 w 9972"/>
                <a:gd name="connsiteY4" fmla="*/ 9913 h 9913"/>
                <a:gd name="connsiteX0" fmla="*/ 0 w 10000"/>
                <a:gd name="connsiteY0" fmla="*/ 10000 h 10000"/>
                <a:gd name="connsiteX1" fmla="*/ 8 w 10000"/>
                <a:gd name="connsiteY1" fmla="*/ 0 h 10000"/>
                <a:gd name="connsiteX2" fmla="*/ 10000 w 10000"/>
                <a:gd name="connsiteY2" fmla="*/ 0 h 10000"/>
                <a:gd name="connsiteX3" fmla="*/ 8563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2" y="6637"/>
                    <a:pt x="-4" y="3363"/>
                    <a:pt x="8" y="0"/>
                  </a:cubicBezTo>
                  <a:lnTo>
                    <a:pt x="10000" y="0"/>
                  </a:lnTo>
                  <a:lnTo>
                    <a:pt x="8563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E31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>
                <a:latin typeface="Book Antiqua" panose="02040602050305030304" pitchFamily="18" charset="0"/>
              </a:endParaRPr>
            </a:p>
          </p:txBody>
        </p:sp>
        <p:sp>
          <p:nvSpPr>
            <p:cNvPr id="15" name="Блок-схема: данные 4"/>
            <p:cNvSpPr/>
            <p:nvPr/>
          </p:nvSpPr>
          <p:spPr>
            <a:xfrm>
              <a:off x="-1" y="1"/>
              <a:ext cx="8790915" cy="80575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8029"/>
                <a:gd name="connsiteY0" fmla="*/ 10088 h 10088"/>
                <a:gd name="connsiteX1" fmla="*/ 29 w 8029"/>
                <a:gd name="connsiteY1" fmla="*/ 0 h 10088"/>
                <a:gd name="connsiteX2" fmla="*/ 8029 w 8029"/>
                <a:gd name="connsiteY2" fmla="*/ 0 h 10088"/>
                <a:gd name="connsiteX3" fmla="*/ 6029 w 8029"/>
                <a:gd name="connsiteY3" fmla="*/ 10000 h 10088"/>
                <a:gd name="connsiteX4" fmla="*/ 0 w 8029"/>
                <a:gd name="connsiteY4" fmla="*/ 10088 h 10088"/>
                <a:gd name="connsiteX0" fmla="*/ 0 w 9972"/>
                <a:gd name="connsiteY0" fmla="*/ 9913 h 9913"/>
                <a:gd name="connsiteX1" fmla="*/ 8 w 9972"/>
                <a:gd name="connsiteY1" fmla="*/ 0 h 9913"/>
                <a:gd name="connsiteX2" fmla="*/ 9972 w 9972"/>
                <a:gd name="connsiteY2" fmla="*/ 0 h 9913"/>
                <a:gd name="connsiteX3" fmla="*/ 7481 w 9972"/>
                <a:gd name="connsiteY3" fmla="*/ 9913 h 9913"/>
                <a:gd name="connsiteX4" fmla="*/ 0 w 9972"/>
                <a:gd name="connsiteY4" fmla="*/ 9913 h 9913"/>
                <a:gd name="connsiteX0" fmla="*/ 0 w 10000"/>
                <a:gd name="connsiteY0" fmla="*/ 10000 h 10000"/>
                <a:gd name="connsiteX1" fmla="*/ 8 w 10000"/>
                <a:gd name="connsiteY1" fmla="*/ 0 h 10000"/>
                <a:gd name="connsiteX2" fmla="*/ 10000 w 10000"/>
                <a:gd name="connsiteY2" fmla="*/ 0 h 10000"/>
                <a:gd name="connsiteX3" fmla="*/ 8563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2" y="6637"/>
                    <a:pt x="-4" y="3363"/>
                    <a:pt x="8" y="0"/>
                  </a:cubicBezTo>
                  <a:lnTo>
                    <a:pt x="10000" y="0"/>
                  </a:lnTo>
                  <a:lnTo>
                    <a:pt x="8563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2647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>
                <a:latin typeface="Book Antiqua" panose="02040602050305030304" pitchFamily="18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32" b="29993"/>
          <a:stretch/>
        </p:blipFill>
        <p:spPr>
          <a:xfrm>
            <a:off x="11216091" y="88295"/>
            <a:ext cx="824499" cy="8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0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данные 4"/>
          <p:cNvSpPr/>
          <p:nvPr userDrawn="1"/>
        </p:nvSpPr>
        <p:spPr>
          <a:xfrm>
            <a:off x="-1" y="0"/>
            <a:ext cx="8861838" cy="8404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0" name="Блок-схема: данные 4"/>
          <p:cNvSpPr/>
          <p:nvPr userDrawn="1"/>
        </p:nvSpPr>
        <p:spPr>
          <a:xfrm>
            <a:off x="-1" y="1"/>
            <a:ext cx="8790915" cy="8057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24972" y="156658"/>
            <a:ext cx="8057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+mn-lt"/>
              </a:rPr>
              <a:t>Государственное бюджетное учреждение дополнительного профессионального образования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+mn-lt"/>
              </a:rPr>
              <a:t>«Челябинский институт развития образования»</a:t>
            </a: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4119073" y="3444995"/>
            <a:ext cx="947137" cy="905028"/>
          </a:xfrm>
          <a:prstGeom prst="rect">
            <a:avLst/>
          </a:prstGeom>
          <a:solidFill>
            <a:srgbClr val="264796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ru-RU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5" name="Google Shape;559;p43"/>
          <p:cNvGrpSpPr/>
          <p:nvPr userDrawn="1"/>
        </p:nvGrpSpPr>
        <p:grpSpPr>
          <a:xfrm>
            <a:off x="4321282" y="3599351"/>
            <a:ext cx="573220" cy="552687"/>
            <a:chOff x="1236875" y="1623900"/>
            <a:chExt cx="465200" cy="455475"/>
          </a:xfrm>
        </p:grpSpPr>
        <p:sp>
          <p:nvSpPr>
            <p:cNvPr id="16" name="Google Shape;560;p43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l" t="t" r="r" b="b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61;p43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62;p43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l" t="t" r="r" b="b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63;p43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l" t="t" r="r" b="b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64;p43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5;p43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6;p43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l" t="t" r="r" b="b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Группа 65"/>
          <p:cNvGrpSpPr/>
          <p:nvPr userDrawn="1"/>
        </p:nvGrpSpPr>
        <p:grpSpPr>
          <a:xfrm>
            <a:off x="5304644" y="1105632"/>
            <a:ext cx="916634" cy="834456"/>
            <a:chOff x="2518715" y="1309648"/>
            <a:chExt cx="916634" cy="834456"/>
          </a:xfrm>
        </p:grpSpPr>
        <p:sp>
          <p:nvSpPr>
            <p:cNvPr id="24" name="Прямоугольник 23"/>
            <p:cNvSpPr/>
            <p:nvPr userDrawn="1"/>
          </p:nvSpPr>
          <p:spPr>
            <a:xfrm>
              <a:off x="2518715" y="1309648"/>
              <a:ext cx="916634" cy="834456"/>
            </a:xfrm>
            <a:prstGeom prst="rect">
              <a:avLst/>
            </a:prstGeom>
            <a:solidFill>
              <a:srgbClr val="264796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ru-RU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32" name="Google Shape;732;p43"/>
            <p:cNvGrpSpPr/>
            <p:nvPr userDrawn="1"/>
          </p:nvGrpSpPr>
          <p:grpSpPr>
            <a:xfrm>
              <a:off x="2677669" y="1501260"/>
              <a:ext cx="609818" cy="502450"/>
              <a:chOff x="5268225" y="4341925"/>
              <a:chExt cx="468850" cy="387275"/>
            </a:xfrm>
          </p:grpSpPr>
          <p:sp>
            <p:nvSpPr>
              <p:cNvPr id="33" name="Google Shape;733;p43"/>
              <p:cNvSpPr/>
              <p:nvPr/>
            </p:nvSpPr>
            <p:spPr>
              <a:xfrm>
                <a:off x="5652425" y="4676800"/>
                <a:ext cx="657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096" fill="none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1" y="780"/>
                    </a:lnTo>
                    <a:lnTo>
                      <a:pt x="25" y="1048"/>
                    </a:lnTo>
                    <a:lnTo>
                      <a:pt x="122" y="1291"/>
                    </a:lnTo>
                    <a:lnTo>
                      <a:pt x="244" y="1511"/>
                    </a:lnTo>
                    <a:lnTo>
                      <a:pt x="390" y="1705"/>
                    </a:lnTo>
                    <a:lnTo>
                      <a:pt x="585" y="1852"/>
                    </a:lnTo>
                    <a:lnTo>
                      <a:pt x="804" y="1973"/>
                    </a:lnTo>
                    <a:lnTo>
                      <a:pt x="1048" y="2071"/>
                    </a:lnTo>
                    <a:lnTo>
                      <a:pt x="1316" y="2095"/>
                    </a:lnTo>
                    <a:lnTo>
                      <a:pt x="1316" y="2095"/>
                    </a:lnTo>
                    <a:lnTo>
                      <a:pt x="1584" y="2071"/>
                    </a:lnTo>
                    <a:lnTo>
                      <a:pt x="1827" y="1973"/>
                    </a:lnTo>
                    <a:lnTo>
                      <a:pt x="2046" y="1852"/>
                    </a:lnTo>
                    <a:lnTo>
                      <a:pt x="2241" y="1705"/>
                    </a:lnTo>
                    <a:lnTo>
                      <a:pt x="2412" y="1511"/>
                    </a:lnTo>
                    <a:lnTo>
                      <a:pt x="2533" y="1291"/>
                    </a:lnTo>
                    <a:lnTo>
                      <a:pt x="2607" y="1048"/>
                    </a:lnTo>
                    <a:lnTo>
                      <a:pt x="2631" y="780"/>
                    </a:lnTo>
                    <a:lnTo>
                      <a:pt x="2631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734;p43"/>
              <p:cNvSpPr/>
              <p:nvPr/>
            </p:nvSpPr>
            <p:spPr>
              <a:xfrm>
                <a:off x="5287100" y="4676800"/>
                <a:ext cx="657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096" fill="none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1" y="780"/>
                    </a:lnTo>
                    <a:lnTo>
                      <a:pt x="25" y="1048"/>
                    </a:lnTo>
                    <a:lnTo>
                      <a:pt x="98" y="1291"/>
                    </a:lnTo>
                    <a:lnTo>
                      <a:pt x="220" y="1511"/>
                    </a:lnTo>
                    <a:lnTo>
                      <a:pt x="390" y="1705"/>
                    </a:lnTo>
                    <a:lnTo>
                      <a:pt x="585" y="1852"/>
                    </a:lnTo>
                    <a:lnTo>
                      <a:pt x="804" y="1973"/>
                    </a:lnTo>
                    <a:lnTo>
                      <a:pt x="1048" y="2071"/>
                    </a:lnTo>
                    <a:lnTo>
                      <a:pt x="1316" y="2095"/>
                    </a:lnTo>
                    <a:lnTo>
                      <a:pt x="1316" y="2095"/>
                    </a:lnTo>
                    <a:lnTo>
                      <a:pt x="1584" y="2071"/>
                    </a:lnTo>
                    <a:lnTo>
                      <a:pt x="1827" y="1973"/>
                    </a:lnTo>
                    <a:lnTo>
                      <a:pt x="2046" y="1852"/>
                    </a:lnTo>
                    <a:lnTo>
                      <a:pt x="2241" y="1705"/>
                    </a:lnTo>
                    <a:lnTo>
                      <a:pt x="2387" y="1511"/>
                    </a:lnTo>
                    <a:lnTo>
                      <a:pt x="2509" y="1291"/>
                    </a:lnTo>
                    <a:lnTo>
                      <a:pt x="2607" y="1048"/>
                    </a:lnTo>
                    <a:lnTo>
                      <a:pt x="2631" y="780"/>
                    </a:lnTo>
                    <a:lnTo>
                      <a:pt x="2631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735;p43"/>
              <p:cNvSpPr/>
              <p:nvPr/>
            </p:nvSpPr>
            <p:spPr>
              <a:xfrm>
                <a:off x="5268225" y="4341925"/>
                <a:ext cx="468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18754" h="13323" fill="none" extrusionOk="0">
                    <a:moveTo>
                      <a:pt x="18754" y="5553"/>
                    </a:moveTo>
                    <a:lnTo>
                      <a:pt x="18754" y="5553"/>
                    </a:lnTo>
                    <a:lnTo>
                      <a:pt x="18730" y="5334"/>
                    </a:lnTo>
                    <a:lnTo>
                      <a:pt x="18681" y="5091"/>
                    </a:lnTo>
                    <a:lnTo>
                      <a:pt x="18583" y="4847"/>
                    </a:lnTo>
                    <a:lnTo>
                      <a:pt x="18462" y="4628"/>
                    </a:lnTo>
                    <a:lnTo>
                      <a:pt x="18291" y="4433"/>
                    </a:lnTo>
                    <a:lnTo>
                      <a:pt x="18121" y="4287"/>
                    </a:lnTo>
                    <a:lnTo>
                      <a:pt x="18023" y="4214"/>
                    </a:lnTo>
                    <a:lnTo>
                      <a:pt x="17926" y="4165"/>
                    </a:lnTo>
                    <a:lnTo>
                      <a:pt x="17828" y="4141"/>
                    </a:lnTo>
                    <a:lnTo>
                      <a:pt x="17731" y="4141"/>
                    </a:lnTo>
                    <a:lnTo>
                      <a:pt x="16489" y="4141"/>
                    </a:lnTo>
                    <a:lnTo>
                      <a:pt x="15588" y="1803"/>
                    </a:lnTo>
                    <a:lnTo>
                      <a:pt x="15588" y="1803"/>
                    </a:lnTo>
                    <a:lnTo>
                      <a:pt x="15490" y="1583"/>
                    </a:lnTo>
                    <a:lnTo>
                      <a:pt x="15344" y="1364"/>
                    </a:lnTo>
                    <a:lnTo>
                      <a:pt x="15174" y="1169"/>
                    </a:lnTo>
                    <a:lnTo>
                      <a:pt x="15003" y="975"/>
                    </a:lnTo>
                    <a:lnTo>
                      <a:pt x="14784" y="804"/>
                    </a:lnTo>
                    <a:lnTo>
                      <a:pt x="14565" y="658"/>
                    </a:lnTo>
                    <a:lnTo>
                      <a:pt x="14346" y="536"/>
                    </a:lnTo>
                    <a:lnTo>
                      <a:pt x="14102" y="439"/>
                    </a:lnTo>
                    <a:lnTo>
                      <a:pt x="14102" y="439"/>
                    </a:lnTo>
                    <a:lnTo>
                      <a:pt x="13810" y="390"/>
                    </a:lnTo>
                    <a:lnTo>
                      <a:pt x="13444" y="317"/>
                    </a:lnTo>
                    <a:lnTo>
                      <a:pt x="12933" y="220"/>
                    </a:lnTo>
                    <a:lnTo>
                      <a:pt x="12275" y="147"/>
                    </a:lnTo>
                    <a:lnTo>
                      <a:pt x="11472" y="73"/>
                    </a:lnTo>
                    <a:lnTo>
                      <a:pt x="10498" y="25"/>
                    </a:lnTo>
                    <a:lnTo>
                      <a:pt x="9377" y="0"/>
                    </a:lnTo>
                    <a:lnTo>
                      <a:pt x="9377" y="0"/>
                    </a:lnTo>
                    <a:lnTo>
                      <a:pt x="8257" y="25"/>
                    </a:lnTo>
                    <a:lnTo>
                      <a:pt x="7283" y="73"/>
                    </a:lnTo>
                    <a:lnTo>
                      <a:pt x="6479" y="147"/>
                    </a:lnTo>
                    <a:lnTo>
                      <a:pt x="5821" y="220"/>
                    </a:lnTo>
                    <a:lnTo>
                      <a:pt x="5310" y="317"/>
                    </a:lnTo>
                    <a:lnTo>
                      <a:pt x="4945" y="390"/>
                    </a:lnTo>
                    <a:lnTo>
                      <a:pt x="4652" y="439"/>
                    </a:lnTo>
                    <a:lnTo>
                      <a:pt x="4652" y="439"/>
                    </a:lnTo>
                    <a:lnTo>
                      <a:pt x="4409" y="536"/>
                    </a:lnTo>
                    <a:lnTo>
                      <a:pt x="4190" y="658"/>
                    </a:lnTo>
                    <a:lnTo>
                      <a:pt x="3970" y="804"/>
                    </a:lnTo>
                    <a:lnTo>
                      <a:pt x="3751" y="975"/>
                    </a:lnTo>
                    <a:lnTo>
                      <a:pt x="3581" y="1169"/>
                    </a:lnTo>
                    <a:lnTo>
                      <a:pt x="3410" y="1364"/>
                    </a:lnTo>
                    <a:lnTo>
                      <a:pt x="3264" y="1583"/>
                    </a:lnTo>
                    <a:lnTo>
                      <a:pt x="3167" y="1803"/>
                    </a:lnTo>
                    <a:lnTo>
                      <a:pt x="2266" y="4141"/>
                    </a:lnTo>
                    <a:lnTo>
                      <a:pt x="1023" y="4141"/>
                    </a:lnTo>
                    <a:lnTo>
                      <a:pt x="1023" y="4141"/>
                    </a:lnTo>
                    <a:lnTo>
                      <a:pt x="926" y="4141"/>
                    </a:lnTo>
                    <a:lnTo>
                      <a:pt x="829" y="4165"/>
                    </a:lnTo>
                    <a:lnTo>
                      <a:pt x="731" y="4214"/>
                    </a:lnTo>
                    <a:lnTo>
                      <a:pt x="634" y="4287"/>
                    </a:lnTo>
                    <a:lnTo>
                      <a:pt x="463" y="4433"/>
                    </a:lnTo>
                    <a:lnTo>
                      <a:pt x="293" y="4628"/>
                    </a:lnTo>
                    <a:lnTo>
                      <a:pt x="171" y="4847"/>
                    </a:lnTo>
                    <a:lnTo>
                      <a:pt x="74" y="5091"/>
                    </a:lnTo>
                    <a:lnTo>
                      <a:pt x="25" y="5334"/>
                    </a:lnTo>
                    <a:lnTo>
                      <a:pt x="1" y="5553"/>
                    </a:lnTo>
                    <a:lnTo>
                      <a:pt x="1" y="5553"/>
                    </a:lnTo>
                    <a:lnTo>
                      <a:pt x="25" y="5748"/>
                    </a:lnTo>
                    <a:lnTo>
                      <a:pt x="74" y="5894"/>
                    </a:lnTo>
                    <a:lnTo>
                      <a:pt x="171" y="6016"/>
                    </a:lnTo>
                    <a:lnTo>
                      <a:pt x="293" y="6089"/>
                    </a:lnTo>
                    <a:lnTo>
                      <a:pt x="463" y="6138"/>
                    </a:lnTo>
                    <a:lnTo>
                      <a:pt x="634" y="6187"/>
                    </a:lnTo>
                    <a:lnTo>
                      <a:pt x="1023" y="6187"/>
                    </a:lnTo>
                    <a:lnTo>
                      <a:pt x="1462" y="6187"/>
                    </a:lnTo>
                    <a:lnTo>
                      <a:pt x="1145" y="7015"/>
                    </a:lnTo>
                    <a:lnTo>
                      <a:pt x="1145" y="7015"/>
                    </a:lnTo>
                    <a:lnTo>
                      <a:pt x="999" y="7526"/>
                    </a:lnTo>
                    <a:lnTo>
                      <a:pt x="877" y="8086"/>
                    </a:lnTo>
                    <a:lnTo>
                      <a:pt x="780" y="8671"/>
                    </a:lnTo>
                    <a:lnTo>
                      <a:pt x="756" y="9207"/>
                    </a:lnTo>
                    <a:lnTo>
                      <a:pt x="756" y="13323"/>
                    </a:lnTo>
                    <a:lnTo>
                      <a:pt x="17999" y="13323"/>
                    </a:lnTo>
                    <a:lnTo>
                      <a:pt x="17999" y="9207"/>
                    </a:lnTo>
                    <a:lnTo>
                      <a:pt x="17999" y="9207"/>
                    </a:lnTo>
                    <a:lnTo>
                      <a:pt x="17975" y="8671"/>
                    </a:lnTo>
                    <a:lnTo>
                      <a:pt x="17877" y="8086"/>
                    </a:lnTo>
                    <a:lnTo>
                      <a:pt x="17755" y="7526"/>
                    </a:lnTo>
                    <a:lnTo>
                      <a:pt x="17609" y="7015"/>
                    </a:lnTo>
                    <a:lnTo>
                      <a:pt x="17293" y="6187"/>
                    </a:lnTo>
                    <a:lnTo>
                      <a:pt x="17731" y="6187"/>
                    </a:lnTo>
                    <a:lnTo>
                      <a:pt x="17731" y="6187"/>
                    </a:lnTo>
                    <a:lnTo>
                      <a:pt x="18121" y="6187"/>
                    </a:lnTo>
                    <a:lnTo>
                      <a:pt x="18291" y="6138"/>
                    </a:lnTo>
                    <a:lnTo>
                      <a:pt x="18462" y="6089"/>
                    </a:lnTo>
                    <a:lnTo>
                      <a:pt x="18583" y="6016"/>
                    </a:lnTo>
                    <a:lnTo>
                      <a:pt x="18681" y="5894"/>
                    </a:lnTo>
                    <a:lnTo>
                      <a:pt x="18730" y="5748"/>
                    </a:lnTo>
                    <a:lnTo>
                      <a:pt x="18754" y="5553"/>
                    </a:lnTo>
                    <a:lnTo>
                      <a:pt x="18754" y="5553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736;p43"/>
              <p:cNvSpPr/>
              <p:nvPr/>
            </p:nvSpPr>
            <p:spPr>
              <a:xfrm>
                <a:off x="5351025" y="4375400"/>
                <a:ext cx="30325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5993" fill="none" extrusionOk="0">
                    <a:moveTo>
                      <a:pt x="1" y="4628"/>
                    </a:moveTo>
                    <a:lnTo>
                      <a:pt x="1" y="4628"/>
                    </a:lnTo>
                    <a:lnTo>
                      <a:pt x="171" y="4019"/>
                    </a:lnTo>
                    <a:lnTo>
                      <a:pt x="585" y="2656"/>
                    </a:lnTo>
                    <a:lnTo>
                      <a:pt x="805" y="1925"/>
                    </a:lnTo>
                    <a:lnTo>
                      <a:pt x="1024" y="1292"/>
                    </a:lnTo>
                    <a:lnTo>
                      <a:pt x="1194" y="829"/>
                    </a:lnTo>
                    <a:lnTo>
                      <a:pt x="1267" y="707"/>
                    </a:lnTo>
                    <a:lnTo>
                      <a:pt x="1316" y="658"/>
                    </a:lnTo>
                    <a:lnTo>
                      <a:pt x="1316" y="658"/>
                    </a:lnTo>
                    <a:lnTo>
                      <a:pt x="1535" y="561"/>
                    </a:lnTo>
                    <a:lnTo>
                      <a:pt x="1852" y="464"/>
                    </a:lnTo>
                    <a:lnTo>
                      <a:pt x="2315" y="342"/>
                    </a:lnTo>
                    <a:lnTo>
                      <a:pt x="2948" y="220"/>
                    </a:lnTo>
                    <a:lnTo>
                      <a:pt x="3776" y="98"/>
                    </a:lnTo>
                    <a:lnTo>
                      <a:pt x="4799" y="25"/>
                    </a:lnTo>
                    <a:lnTo>
                      <a:pt x="5408" y="1"/>
                    </a:lnTo>
                    <a:lnTo>
                      <a:pt x="6065" y="1"/>
                    </a:lnTo>
                    <a:lnTo>
                      <a:pt x="6065" y="1"/>
                    </a:lnTo>
                    <a:lnTo>
                      <a:pt x="6723" y="1"/>
                    </a:lnTo>
                    <a:lnTo>
                      <a:pt x="7332" y="25"/>
                    </a:lnTo>
                    <a:lnTo>
                      <a:pt x="8355" y="98"/>
                    </a:lnTo>
                    <a:lnTo>
                      <a:pt x="9183" y="220"/>
                    </a:lnTo>
                    <a:lnTo>
                      <a:pt x="9816" y="342"/>
                    </a:lnTo>
                    <a:lnTo>
                      <a:pt x="10279" y="464"/>
                    </a:lnTo>
                    <a:lnTo>
                      <a:pt x="10595" y="561"/>
                    </a:lnTo>
                    <a:lnTo>
                      <a:pt x="10814" y="658"/>
                    </a:lnTo>
                    <a:lnTo>
                      <a:pt x="10814" y="658"/>
                    </a:lnTo>
                    <a:lnTo>
                      <a:pt x="10863" y="707"/>
                    </a:lnTo>
                    <a:lnTo>
                      <a:pt x="10936" y="829"/>
                    </a:lnTo>
                    <a:lnTo>
                      <a:pt x="11107" y="1292"/>
                    </a:lnTo>
                    <a:lnTo>
                      <a:pt x="11326" y="1925"/>
                    </a:lnTo>
                    <a:lnTo>
                      <a:pt x="11545" y="2656"/>
                    </a:lnTo>
                    <a:lnTo>
                      <a:pt x="11959" y="4019"/>
                    </a:lnTo>
                    <a:lnTo>
                      <a:pt x="12130" y="4628"/>
                    </a:lnTo>
                    <a:lnTo>
                      <a:pt x="12130" y="4628"/>
                    </a:lnTo>
                    <a:lnTo>
                      <a:pt x="12105" y="4677"/>
                    </a:lnTo>
                    <a:lnTo>
                      <a:pt x="12057" y="4750"/>
                    </a:lnTo>
                    <a:lnTo>
                      <a:pt x="11959" y="4823"/>
                    </a:lnTo>
                    <a:lnTo>
                      <a:pt x="11813" y="4921"/>
                    </a:lnTo>
                    <a:lnTo>
                      <a:pt x="11618" y="5042"/>
                    </a:lnTo>
                    <a:lnTo>
                      <a:pt x="11375" y="5164"/>
                    </a:lnTo>
                    <a:lnTo>
                      <a:pt x="11058" y="5262"/>
                    </a:lnTo>
                    <a:lnTo>
                      <a:pt x="10717" y="5383"/>
                    </a:lnTo>
                    <a:lnTo>
                      <a:pt x="10327" y="5505"/>
                    </a:lnTo>
                    <a:lnTo>
                      <a:pt x="9865" y="5627"/>
                    </a:lnTo>
                    <a:lnTo>
                      <a:pt x="9377" y="5724"/>
                    </a:lnTo>
                    <a:lnTo>
                      <a:pt x="8817" y="5822"/>
                    </a:lnTo>
                    <a:lnTo>
                      <a:pt x="8208" y="5895"/>
                    </a:lnTo>
                    <a:lnTo>
                      <a:pt x="7551" y="5944"/>
                    </a:lnTo>
                    <a:lnTo>
                      <a:pt x="6845" y="5992"/>
                    </a:lnTo>
                    <a:lnTo>
                      <a:pt x="6065" y="5992"/>
                    </a:lnTo>
                    <a:lnTo>
                      <a:pt x="6065" y="5992"/>
                    </a:lnTo>
                    <a:lnTo>
                      <a:pt x="5286" y="5992"/>
                    </a:lnTo>
                    <a:lnTo>
                      <a:pt x="4580" y="5944"/>
                    </a:lnTo>
                    <a:lnTo>
                      <a:pt x="3922" y="5895"/>
                    </a:lnTo>
                    <a:lnTo>
                      <a:pt x="3313" y="5822"/>
                    </a:lnTo>
                    <a:lnTo>
                      <a:pt x="2753" y="5724"/>
                    </a:lnTo>
                    <a:lnTo>
                      <a:pt x="2266" y="5627"/>
                    </a:lnTo>
                    <a:lnTo>
                      <a:pt x="1803" y="5505"/>
                    </a:lnTo>
                    <a:lnTo>
                      <a:pt x="1413" y="5383"/>
                    </a:lnTo>
                    <a:lnTo>
                      <a:pt x="1072" y="5262"/>
                    </a:lnTo>
                    <a:lnTo>
                      <a:pt x="756" y="5164"/>
                    </a:lnTo>
                    <a:lnTo>
                      <a:pt x="512" y="5042"/>
                    </a:lnTo>
                    <a:lnTo>
                      <a:pt x="317" y="4921"/>
                    </a:lnTo>
                    <a:lnTo>
                      <a:pt x="171" y="4823"/>
                    </a:lnTo>
                    <a:lnTo>
                      <a:pt x="74" y="4750"/>
                    </a:lnTo>
                    <a:lnTo>
                      <a:pt x="25" y="4677"/>
                    </a:lnTo>
                    <a:lnTo>
                      <a:pt x="1" y="4628"/>
                    </a:lnTo>
                    <a:lnTo>
                      <a:pt x="1" y="4628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737;p43"/>
              <p:cNvSpPr/>
              <p:nvPr/>
            </p:nvSpPr>
            <p:spPr>
              <a:xfrm>
                <a:off x="5326675" y="4569025"/>
                <a:ext cx="81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607" fill="none" extrusionOk="0">
                    <a:moveTo>
                      <a:pt x="1632" y="2607"/>
                    </a:moveTo>
                    <a:lnTo>
                      <a:pt x="1632" y="2607"/>
                    </a:lnTo>
                    <a:lnTo>
                      <a:pt x="1291" y="2582"/>
                    </a:lnTo>
                    <a:lnTo>
                      <a:pt x="999" y="2509"/>
                    </a:lnTo>
                    <a:lnTo>
                      <a:pt x="731" y="2388"/>
                    </a:lnTo>
                    <a:lnTo>
                      <a:pt x="488" y="2217"/>
                    </a:lnTo>
                    <a:lnTo>
                      <a:pt x="293" y="2047"/>
                    </a:lnTo>
                    <a:lnTo>
                      <a:pt x="122" y="1803"/>
                    </a:lnTo>
                    <a:lnTo>
                      <a:pt x="74" y="1706"/>
                    </a:lnTo>
                    <a:lnTo>
                      <a:pt x="49" y="1559"/>
                    </a:lnTo>
                    <a:lnTo>
                      <a:pt x="25" y="1438"/>
                    </a:lnTo>
                    <a:lnTo>
                      <a:pt x="1" y="1316"/>
                    </a:lnTo>
                    <a:lnTo>
                      <a:pt x="1" y="1316"/>
                    </a:lnTo>
                    <a:lnTo>
                      <a:pt x="25" y="1170"/>
                    </a:lnTo>
                    <a:lnTo>
                      <a:pt x="49" y="1048"/>
                    </a:lnTo>
                    <a:lnTo>
                      <a:pt x="74" y="926"/>
                    </a:lnTo>
                    <a:lnTo>
                      <a:pt x="122" y="804"/>
                    </a:lnTo>
                    <a:lnTo>
                      <a:pt x="293" y="585"/>
                    </a:lnTo>
                    <a:lnTo>
                      <a:pt x="488" y="390"/>
                    </a:lnTo>
                    <a:lnTo>
                      <a:pt x="731" y="220"/>
                    </a:lnTo>
                    <a:lnTo>
                      <a:pt x="999" y="98"/>
                    </a:lnTo>
                    <a:lnTo>
                      <a:pt x="1291" y="25"/>
                    </a:lnTo>
                    <a:lnTo>
                      <a:pt x="1632" y="1"/>
                    </a:lnTo>
                    <a:lnTo>
                      <a:pt x="1632" y="1"/>
                    </a:lnTo>
                    <a:lnTo>
                      <a:pt x="1803" y="1"/>
                    </a:lnTo>
                    <a:lnTo>
                      <a:pt x="1949" y="49"/>
                    </a:lnTo>
                    <a:lnTo>
                      <a:pt x="2120" y="98"/>
                    </a:lnTo>
                    <a:lnTo>
                      <a:pt x="2266" y="171"/>
                    </a:lnTo>
                    <a:lnTo>
                      <a:pt x="2412" y="269"/>
                    </a:lnTo>
                    <a:lnTo>
                      <a:pt x="2534" y="390"/>
                    </a:lnTo>
                    <a:lnTo>
                      <a:pt x="2777" y="634"/>
                    </a:lnTo>
                    <a:lnTo>
                      <a:pt x="2972" y="926"/>
                    </a:lnTo>
                    <a:lnTo>
                      <a:pt x="3118" y="1219"/>
                    </a:lnTo>
                    <a:lnTo>
                      <a:pt x="3215" y="1535"/>
                    </a:lnTo>
                    <a:lnTo>
                      <a:pt x="3240" y="1681"/>
                    </a:lnTo>
                    <a:lnTo>
                      <a:pt x="3240" y="1803"/>
                    </a:lnTo>
                    <a:lnTo>
                      <a:pt x="3240" y="1803"/>
                    </a:lnTo>
                    <a:lnTo>
                      <a:pt x="3240" y="1949"/>
                    </a:lnTo>
                    <a:lnTo>
                      <a:pt x="3215" y="2047"/>
                    </a:lnTo>
                    <a:lnTo>
                      <a:pt x="3167" y="2144"/>
                    </a:lnTo>
                    <a:lnTo>
                      <a:pt x="3118" y="2241"/>
                    </a:lnTo>
                    <a:lnTo>
                      <a:pt x="3045" y="2314"/>
                    </a:lnTo>
                    <a:lnTo>
                      <a:pt x="2972" y="2388"/>
                    </a:lnTo>
                    <a:lnTo>
                      <a:pt x="2777" y="2485"/>
                    </a:lnTo>
                    <a:lnTo>
                      <a:pt x="2534" y="2558"/>
                    </a:lnTo>
                    <a:lnTo>
                      <a:pt x="2266" y="2582"/>
                    </a:lnTo>
                    <a:lnTo>
                      <a:pt x="1949" y="2607"/>
                    </a:lnTo>
                    <a:lnTo>
                      <a:pt x="1632" y="2607"/>
                    </a:lnTo>
                    <a:lnTo>
                      <a:pt x="1632" y="2607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738;p43"/>
              <p:cNvSpPr/>
              <p:nvPr/>
            </p:nvSpPr>
            <p:spPr>
              <a:xfrm>
                <a:off x="5447225" y="4615925"/>
                <a:ext cx="1108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" fill="none" extrusionOk="0">
                    <a:moveTo>
                      <a:pt x="1" y="0"/>
                    </a:moveTo>
                    <a:lnTo>
                      <a:pt x="4434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739;p43"/>
              <p:cNvSpPr/>
              <p:nvPr/>
            </p:nvSpPr>
            <p:spPr>
              <a:xfrm>
                <a:off x="5439925" y="4589125"/>
                <a:ext cx="125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18" h="1" fill="none" extrusionOk="0">
                    <a:moveTo>
                      <a:pt x="1" y="0"/>
                    </a:moveTo>
                    <a:lnTo>
                      <a:pt x="5018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740;p43"/>
              <p:cNvSpPr/>
              <p:nvPr/>
            </p:nvSpPr>
            <p:spPr>
              <a:xfrm>
                <a:off x="5597625" y="4569025"/>
                <a:ext cx="81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607" fill="none" extrusionOk="0">
                    <a:moveTo>
                      <a:pt x="1608" y="2607"/>
                    </a:moveTo>
                    <a:lnTo>
                      <a:pt x="1608" y="2607"/>
                    </a:lnTo>
                    <a:lnTo>
                      <a:pt x="1291" y="2607"/>
                    </a:lnTo>
                    <a:lnTo>
                      <a:pt x="975" y="2582"/>
                    </a:lnTo>
                    <a:lnTo>
                      <a:pt x="707" y="2558"/>
                    </a:lnTo>
                    <a:lnTo>
                      <a:pt x="463" y="2485"/>
                    </a:lnTo>
                    <a:lnTo>
                      <a:pt x="268" y="2388"/>
                    </a:lnTo>
                    <a:lnTo>
                      <a:pt x="195" y="2314"/>
                    </a:lnTo>
                    <a:lnTo>
                      <a:pt x="122" y="2241"/>
                    </a:lnTo>
                    <a:lnTo>
                      <a:pt x="74" y="2144"/>
                    </a:lnTo>
                    <a:lnTo>
                      <a:pt x="25" y="2047"/>
                    </a:lnTo>
                    <a:lnTo>
                      <a:pt x="1" y="1949"/>
                    </a:lnTo>
                    <a:lnTo>
                      <a:pt x="1" y="1803"/>
                    </a:lnTo>
                    <a:lnTo>
                      <a:pt x="1" y="1803"/>
                    </a:lnTo>
                    <a:lnTo>
                      <a:pt x="1" y="1681"/>
                    </a:lnTo>
                    <a:lnTo>
                      <a:pt x="25" y="1535"/>
                    </a:lnTo>
                    <a:lnTo>
                      <a:pt x="122" y="1219"/>
                    </a:lnTo>
                    <a:lnTo>
                      <a:pt x="268" y="926"/>
                    </a:lnTo>
                    <a:lnTo>
                      <a:pt x="463" y="634"/>
                    </a:lnTo>
                    <a:lnTo>
                      <a:pt x="707" y="390"/>
                    </a:lnTo>
                    <a:lnTo>
                      <a:pt x="829" y="269"/>
                    </a:lnTo>
                    <a:lnTo>
                      <a:pt x="975" y="171"/>
                    </a:lnTo>
                    <a:lnTo>
                      <a:pt x="1121" y="98"/>
                    </a:lnTo>
                    <a:lnTo>
                      <a:pt x="1291" y="49"/>
                    </a:lnTo>
                    <a:lnTo>
                      <a:pt x="1438" y="1"/>
                    </a:lnTo>
                    <a:lnTo>
                      <a:pt x="1608" y="1"/>
                    </a:lnTo>
                    <a:lnTo>
                      <a:pt x="1608" y="1"/>
                    </a:lnTo>
                    <a:lnTo>
                      <a:pt x="1949" y="25"/>
                    </a:lnTo>
                    <a:lnTo>
                      <a:pt x="2241" y="98"/>
                    </a:lnTo>
                    <a:lnTo>
                      <a:pt x="2509" y="220"/>
                    </a:lnTo>
                    <a:lnTo>
                      <a:pt x="2753" y="390"/>
                    </a:lnTo>
                    <a:lnTo>
                      <a:pt x="2948" y="585"/>
                    </a:lnTo>
                    <a:lnTo>
                      <a:pt x="3118" y="804"/>
                    </a:lnTo>
                    <a:lnTo>
                      <a:pt x="3167" y="926"/>
                    </a:lnTo>
                    <a:lnTo>
                      <a:pt x="3191" y="1048"/>
                    </a:lnTo>
                    <a:lnTo>
                      <a:pt x="3215" y="1170"/>
                    </a:lnTo>
                    <a:lnTo>
                      <a:pt x="3240" y="1316"/>
                    </a:lnTo>
                    <a:lnTo>
                      <a:pt x="3240" y="1316"/>
                    </a:lnTo>
                    <a:lnTo>
                      <a:pt x="3215" y="1438"/>
                    </a:lnTo>
                    <a:lnTo>
                      <a:pt x="3191" y="1559"/>
                    </a:lnTo>
                    <a:lnTo>
                      <a:pt x="3167" y="1706"/>
                    </a:lnTo>
                    <a:lnTo>
                      <a:pt x="3118" y="1803"/>
                    </a:lnTo>
                    <a:lnTo>
                      <a:pt x="2948" y="2047"/>
                    </a:lnTo>
                    <a:lnTo>
                      <a:pt x="2753" y="2217"/>
                    </a:lnTo>
                    <a:lnTo>
                      <a:pt x="2509" y="2388"/>
                    </a:lnTo>
                    <a:lnTo>
                      <a:pt x="2241" y="2509"/>
                    </a:lnTo>
                    <a:lnTo>
                      <a:pt x="1949" y="2582"/>
                    </a:lnTo>
                    <a:lnTo>
                      <a:pt x="1608" y="2607"/>
                    </a:lnTo>
                    <a:lnTo>
                      <a:pt x="1608" y="2607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TextBox 40"/>
          <p:cNvSpPr txBox="1"/>
          <p:nvPr userDrawn="1"/>
        </p:nvSpPr>
        <p:spPr>
          <a:xfrm>
            <a:off x="3248690" y="4350023"/>
            <a:ext cx="272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 b="1" ker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info@chiro74.ru</a:t>
            </a:r>
            <a:endParaRPr lang="ru-RU" sz="1800" b="1" kern="0" dirty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5226013" y="4356674"/>
            <a:ext cx="314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800" b="1" dirty="0">
                <a:latin typeface="+mn-lt"/>
              </a:rPr>
              <a:t>8 (351) 217 30 89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774537" y="2052055"/>
            <a:ext cx="6112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</a:t>
            </a:r>
            <a:r>
              <a:rPr lang="ru-RU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111, г. Челябинск, ул. Комсомольская, д. 20А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454090, г. Челябинск, ул. Красноармейская, д. 88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454087, г. Челябинск, ул. Знаменская, д. 22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454087, г. Челябинск, ул. Блюхера, д. 91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ru-RU" sz="1800" b="1" kern="0" dirty="0">
              <a:solidFill>
                <a:srgbClr val="000000"/>
              </a:solidFill>
              <a:latin typeface="Book Antiqua" panose="02040602050305030304" pitchFamily="18" charset="0"/>
              <a:cs typeface="Arial"/>
              <a:sym typeface="Arial"/>
            </a:endParaRPr>
          </a:p>
        </p:txBody>
      </p:sp>
      <p:sp>
        <p:nvSpPr>
          <p:cNvPr id="62" name="Google Shape;59;g142ea23b5d2_0_0"/>
          <p:cNvSpPr txBox="1"/>
          <p:nvPr userDrawn="1"/>
        </p:nvSpPr>
        <p:spPr bwMode="auto">
          <a:xfrm>
            <a:off x="3944233" y="4637434"/>
            <a:ext cx="3659389" cy="5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68" tIns="121568" rIns="121568" bIns="121568" anchor="t" anchorCtr="0">
            <a:spAutoFit/>
          </a:bodyPr>
          <a:lstStyle/>
          <a:p>
            <a:pPr marL="16933" algn="ctr">
              <a:lnSpc>
                <a:spcPct val="150000"/>
              </a:lnSpc>
              <a:spcBef>
                <a:spcPts val="133"/>
              </a:spcBef>
              <a:buSzPts val="1000"/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МЫ</a:t>
            </a:r>
            <a:r>
              <a:rPr lang="ru-RU" sz="1400" b="1" baseline="0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В СОЦИАЛЬНЫХ СЕТЯХ</a:t>
            </a:r>
            <a:endParaRPr sz="1400" b="1" dirty="0">
              <a:solidFill>
                <a:schemeClr val="accent5">
                  <a:lumMod val="50000"/>
                </a:schemeClr>
              </a:solidFill>
              <a:latin typeface="+mn-lt"/>
              <a:ea typeface="Jost"/>
              <a:cs typeface="Jost"/>
            </a:endParaRP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6307702" y="3443835"/>
            <a:ext cx="982907" cy="902509"/>
            <a:chOff x="6340839" y="2922348"/>
            <a:chExt cx="916634" cy="834456"/>
          </a:xfrm>
        </p:grpSpPr>
        <p:sp>
          <p:nvSpPr>
            <p:cNvPr id="54" name="Прямоугольник 53"/>
            <p:cNvSpPr/>
            <p:nvPr userDrawn="1"/>
          </p:nvSpPr>
          <p:spPr>
            <a:xfrm>
              <a:off x="6340839" y="2922348"/>
              <a:ext cx="916634" cy="834456"/>
            </a:xfrm>
            <a:prstGeom prst="rect">
              <a:avLst/>
            </a:prstGeom>
            <a:solidFill>
              <a:srgbClr val="264796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ru-RU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Google Shape;653;p43"/>
            <p:cNvSpPr/>
            <p:nvPr userDrawn="1"/>
          </p:nvSpPr>
          <p:spPr>
            <a:xfrm>
              <a:off x="6600126" y="3032974"/>
              <a:ext cx="398059" cy="627392"/>
            </a:xfrm>
            <a:custGeom>
              <a:avLst/>
              <a:gdLst/>
              <a:ahLst/>
              <a:cxnLst/>
              <a:rect l="l" t="t" r="r" b="b"/>
              <a:pathLst>
                <a:path w="11838" h="20508" fill="none" extrusionOk="0">
                  <a:moveTo>
                    <a:pt x="10547" y="1"/>
                  </a:moveTo>
                  <a:lnTo>
                    <a:pt x="1292" y="1"/>
                  </a:lnTo>
                  <a:lnTo>
                    <a:pt x="1292" y="1"/>
                  </a:lnTo>
                  <a:lnTo>
                    <a:pt x="1024" y="25"/>
                  </a:lnTo>
                  <a:lnTo>
                    <a:pt x="780" y="98"/>
                  </a:lnTo>
                  <a:lnTo>
                    <a:pt x="561" y="220"/>
                  </a:lnTo>
                  <a:lnTo>
                    <a:pt x="366" y="366"/>
                  </a:lnTo>
                  <a:lnTo>
                    <a:pt x="220" y="561"/>
                  </a:lnTo>
                  <a:lnTo>
                    <a:pt x="98" y="780"/>
                  </a:lnTo>
                  <a:lnTo>
                    <a:pt x="25" y="1024"/>
                  </a:lnTo>
                  <a:lnTo>
                    <a:pt x="1" y="1292"/>
                  </a:lnTo>
                  <a:lnTo>
                    <a:pt x="1" y="19217"/>
                  </a:lnTo>
                  <a:lnTo>
                    <a:pt x="1" y="19217"/>
                  </a:lnTo>
                  <a:lnTo>
                    <a:pt x="25" y="19485"/>
                  </a:lnTo>
                  <a:lnTo>
                    <a:pt x="98" y="19728"/>
                  </a:lnTo>
                  <a:lnTo>
                    <a:pt x="220" y="19948"/>
                  </a:lnTo>
                  <a:lnTo>
                    <a:pt x="366" y="20142"/>
                  </a:lnTo>
                  <a:lnTo>
                    <a:pt x="561" y="20289"/>
                  </a:lnTo>
                  <a:lnTo>
                    <a:pt x="780" y="20410"/>
                  </a:lnTo>
                  <a:lnTo>
                    <a:pt x="1024" y="20483"/>
                  </a:lnTo>
                  <a:lnTo>
                    <a:pt x="1292" y="20508"/>
                  </a:lnTo>
                  <a:lnTo>
                    <a:pt x="10547" y="20508"/>
                  </a:lnTo>
                  <a:lnTo>
                    <a:pt x="10547" y="20508"/>
                  </a:lnTo>
                  <a:lnTo>
                    <a:pt x="10814" y="20483"/>
                  </a:lnTo>
                  <a:lnTo>
                    <a:pt x="11058" y="20410"/>
                  </a:lnTo>
                  <a:lnTo>
                    <a:pt x="11277" y="20289"/>
                  </a:lnTo>
                  <a:lnTo>
                    <a:pt x="11472" y="20142"/>
                  </a:lnTo>
                  <a:lnTo>
                    <a:pt x="11618" y="19948"/>
                  </a:lnTo>
                  <a:lnTo>
                    <a:pt x="11740" y="19728"/>
                  </a:lnTo>
                  <a:lnTo>
                    <a:pt x="11813" y="19485"/>
                  </a:lnTo>
                  <a:lnTo>
                    <a:pt x="11837" y="19217"/>
                  </a:lnTo>
                  <a:lnTo>
                    <a:pt x="11837" y="1292"/>
                  </a:lnTo>
                  <a:lnTo>
                    <a:pt x="11837" y="1292"/>
                  </a:lnTo>
                  <a:lnTo>
                    <a:pt x="11813" y="1024"/>
                  </a:lnTo>
                  <a:lnTo>
                    <a:pt x="11740" y="780"/>
                  </a:lnTo>
                  <a:lnTo>
                    <a:pt x="11618" y="561"/>
                  </a:lnTo>
                  <a:lnTo>
                    <a:pt x="11472" y="366"/>
                  </a:lnTo>
                  <a:lnTo>
                    <a:pt x="11277" y="220"/>
                  </a:lnTo>
                  <a:lnTo>
                    <a:pt x="11058" y="98"/>
                  </a:lnTo>
                  <a:lnTo>
                    <a:pt x="10814" y="25"/>
                  </a:lnTo>
                  <a:lnTo>
                    <a:pt x="10547" y="1"/>
                  </a:lnTo>
                  <a:lnTo>
                    <a:pt x="10547" y="1"/>
                  </a:lnTo>
                  <a:close/>
                  <a:moveTo>
                    <a:pt x="5554" y="975"/>
                  </a:moveTo>
                  <a:lnTo>
                    <a:pt x="6284" y="975"/>
                  </a:lnTo>
                  <a:lnTo>
                    <a:pt x="6284" y="975"/>
                  </a:lnTo>
                  <a:lnTo>
                    <a:pt x="6406" y="999"/>
                  </a:lnTo>
                  <a:lnTo>
                    <a:pt x="6479" y="1073"/>
                  </a:lnTo>
                  <a:lnTo>
                    <a:pt x="6552" y="1146"/>
                  </a:lnTo>
                  <a:lnTo>
                    <a:pt x="6577" y="1267"/>
                  </a:lnTo>
                  <a:lnTo>
                    <a:pt x="6577" y="1267"/>
                  </a:lnTo>
                  <a:lnTo>
                    <a:pt x="6552" y="1365"/>
                  </a:lnTo>
                  <a:lnTo>
                    <a:pt x="6479" y="1462"/>
                  </a:lnTo>
                  <a:lnTo>
                    <a:pt x="6406" y="1511"/>
                  </a:lnTo>
                  <a:lnTo>
                    <a:pt x="6284" y="1535"/>
                  </a:lnTo>
                  <a:lnTo>
                    <a:pt x="5554" y="1535"/>
                  </a:lnTo>
                  <a:lnTo>
                    <a:pt x="5554" y="1535"/>
                  </a:lnTo>
                  <a:lnTo>
                    <a:pt x="5432" y="1511"/>
                  </a:lnTo>
                  <a:lnTo>
                    <a:pt x="5359" y="1462"/>
                  </a:lnTo>
                  <a:lnTo>
                    <a:pt x="5286" y="1365"/>
                  </a:lnTo>
                  <a:lnTo>
                    <a:pt x="5262" y="1267"/>
                  </a:lnTo>
                  <a:lnTo>
                    <a:pt x="5262" y="1267"/>
                  </a:lnTo>
                  <a:lnTo>
                    <a:pt x="5286" y="1146"/>
                  </a:lnTo>
                  <a:lnTo>
                    <a:pt x="5359" y="1073"/>
                  </a:lnTo>
                  <a:lnTo>
                    <a:pt x="5432" y="999"/>
                  </a:lnTo>
                  <a:lnTo>
                    <a:pt x="5554" y="975"/>
                  </a:lnTo>
                  <a:lnTo>
                    <a:pt x="5554" y="975"/>
                  </a:lnTo>
                  <a:close/>
                  <a:moveTo>
                    <a:pt x="5919" y="19436"/>
                  </a:moveTo>
                  <a:lnTo>
                    <a:pt x="5919" y="19436"/>
                  </a:lnTo>
                  <a:lnTo>
                    <a:pt x="5749" y="19412"/>
                  </a:lnTo>
                  <a:lnTo>
                    <a:pt x="5578" y="19363"/>
                  </a:lnTo>
                  <a:lnTo>
                    <a:pt x="5432" y="19290"/>
                  </a:lnTo>
                  <a:lnTo>
                    <a:pt x="5310" y="19193"/>
                  </a:lnTo>
                  <a:lnTo>
                    <a:pt x="5213" y="19071"/>
                  </a:lnTo>
                  <a:lnTo>
                    <a:pt x="5140" y="18925"/>
                  </a:lnTo>
                  <a:lnTo>
                    <a:pt x="5091" y="18754"/>
                  </a:lnTo>
                  <a:lnTo>
                    <a:pt x="5067" y="18584"/>
                  </a:lnTo>
                  <a:lnTo>
                    <a:pt x="5067" y="18584"/>
                  </a:lnTo>
                  <a:lnTo>
                    <a:pt x="5091" y="18413"/>
                  </a:lnTo>
                  <a:lnTo>
                    <a:pt x="5140" y="18243"/>
                  </a:lnTo>
                  <a:lnTo>
                    <a:pt x="5213" y="18097"/>
                  </a:lnTo>
                  <a:lnTo>
                    <a:pt x="5310" y="17975"/>
                  </a:lnTo>
                  <a:lnTo>
                    <a:pt x="5432" y="17877"/>
                  </a:lnTo>
                  <a:lnTo>
                    <a:pt x="5578" y="17804"/>
                  </a:lnTo>
                  <a:lnTo>
                    <a:pt x="5749" y="17756"/>
                  </a:lnTo>
                  <a:lnTo>
                    <a:pt x="5919" y="17731"/>
                  </a:lnTo>
                  <a:lnTo>
                    <a:pt x="5919" y="17731"/>
                  </a:lnTo>
                  <a:lnTo>
                    <a:pt x="6090" y="17756"/>
                  </a:lnTo>
                  <a:lnTo>
                    <a:pt x="6260" y="17804"/>
                  </a:lnTo>
                  <a:lnTo>
                    <a:pt x="6406" y="17877"/>
                  </a:lnTo>
                  <a:lnTo>
                    <a:pt x="6528" y="17975"/>
                  </a:lnTo>
                  <a:lnTo>
                    <a:pt x="6625" y="18097"/>
                  </a:lnTo>
                  <a:lnTo>
                    <a:pt x="6699" y="18243"/>
                  </a:lnTo>
                  <a:lnTo>
                    <a:pt x="6747" y="18413"/>
                  </a:lnTo>
                  <a:lnTo>
                    <a:pt x="6772" y="18584"/>
                  </a:lnTo>
                  <a:lnTo>
                    <a:pt x="6772" y="18584"/>
                  </a:lnTo>
                  <a:lnTo>
                    <a:pt x="6747" y="18754"/>
                  </a:lnTo>
                  <a:lnTo>
                    <a:pt x="6699" y="18925"/>
                  </a:lnTo>
                  <a:lnTo>
                    <a:pt x="6625" y="19071"/>
                  </a:lnTo>
                  <a:lnTo>
                    <a:pt x="6528" y="19193"/>
                  </a:lnTo>
                  <a:lnTo>
                    <a:pt x="6406" y="19290"/>
                  </a:lnTo>
                  <a:lnTo>
                    <a:pt x="6260" y="19363"/>
                  </a:lnTo>
                  <a:lnTo>
                    <a:pt x="6090" y="19412"/>
                  </a:lnTo>
                  <a:lnTo>
                    <a:pt x="5919" y="19436"/>
                  </a:lnTo>
                  <a:lnTo>
                    <a:pt x="5919" y="19436"/>
                  </a:lnTo>
                  <a:close/>
                  <a:moveTo>
                    <a:pt x="10547" y="16660"/>
                  </a:moveTo>
                  <a:lnTo>
                    <a:pt x="1292" y="16660"/>
                  </a:lnTo>
                  <a:lnTo>
                    <a:pt x="1292" y="2558"/>
                  </a:lnTo>
                  <a:lnTo>
                    <a:pt x="10547" y="2558"/>
                  </a:lnTo>
                  <a:lnTo>
                    <a:pt x="10547" y="1666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Группа 6"/>
          <p:cNvGrpSpPr/>
          <p:nvPr userDrawn="1"/>
        </p:nvGrpSpPr>
        <p:grpSpPr>
          <a:xfrm>
            <a:off x="2043250" y="5133787"/>
            <a:ext cx="8105501" cy="1639328"/>
            <a:chOff x="2086735" y="4868862"/>
            <a:chExt cx="8105501" cy="1639328"/>
          </a:xfrm>
        </p:grpSpPr>
        <p:pic>
          <p:nvPicPr>
            <p:cNvPr id="63" name="Picture 2" descr="http://qrcoder.ru/code/?https%3A%2F%2Frcokio.ru%2F&amp;4&amp;0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025" y="4952385"/>
              <a:ext cx="1267200" cy="1267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 userDrawn="1"/>
          </p:nvSpPr>
          <p:spPr>
            <a:xfrm>
              <a:off x="2086735" y="6217831"/>
              <a:ext cx="1487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+mn-lt"/>
                </a:rPr>
                <a:t>сайт ГБУ ДПО ЧИРО</a:t>
              </a:r>
            </a:p>
          </p:txBody>
        </p:sp>
        <p:sp>
          <p:nvSpPr>
            <p:cNvPr id="50" name="TextBox 49"/>
            <p:cNvSpPr txBox="1"/>
            <p:nvPr userDrawn="1"/>
          </p:nvSpPr>
          <p:spPr>
            <a:xfrm>
              <a:off x="4298449" y="6217832"/>
              <a:ext cx="12369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err="1">
                  <a:latin typeface="+mn-lt"/>
                </a:rPr>
                <a:t>Телеграм</a:t>
              </a:r>
              <a:r>
                <a:rPr lang="ru-RU" sz="1200" b="1" dirty="0">
                  <a:latin typeface="+mn-lt"/>
                </a:rPr>
                <a:t>-канал</a:t>
              </a: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6098713" y="6217833"/>
              <a:ext cx="1823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+mn-lt"/>
                </a:rPr>
                <a:t>Сообщество</a:t>
              </a:r>
              <a:r>
                <a:rPr lang="ru-RU" sz="1200" b="1" baseline="0" dirty="0">
                  <a:latin typeface="+mn-lt"/>
                </a:rPr>
                <a:t> в </a:t>
              </a:r>
              <a:r>
                <a:rPr lang="ru-RU" sz="1200" b="1" baseline="0" dirty="0" err="1">
                  <a:latin typeface="+mn-lt"/>
                </a:rPr>
                <a:t>ВКонтакте</a:t>
              </a:r>
              <a:endParaRPr lang="ru-RU" sz="1200" b="1" dirty="0">
                <a:latin typeface="+mn-lt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 userDrawn="1"/>
          </p:nvPicPr>
          <p:blipFill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182" y="4868862"/>
              <a:ext cx="1374382" cy="137438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964" r="16630" b="5414"/>
            <a:stretch/>
          </p:blipFill>
          <p:spPr>
            <a:xfrm>
              <a:off x="4283320" y="4966454"/>
              <a:ext cx="1267200" cy="117919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271" y="4868862"/>
              <a:ext cx="1375200" cy="13752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 userDrawn="1"/>
          </p:nvSpPr>
          <p:spPr>
            <a:xfrm>
              <a:off x="7949506" y="6231191"/>
              <a:ext cx="2242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+mn-lt"/>
                </a:rPr>
                <a:t>Сообщество в Одноклассниках</a:t>
              </a:r>
            </a:p>
          </p:txBody>
        </p:sp>
      </p:grp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386" y="156658"/>
            <a:ext cx="2595458" cy="11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algn="r"/>
            <a:r>
              <a:rPr lang="ru-RU" altLang="ru-RU" sz="17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Н. Ю. Хафизова</a:t>
            </a:r>
          </a:p>
          <a:p>
            <a:pPr lvl="0" algn="r"/>
            <a:r>
              <a:rPr lang="ru-RU" altLang="ru-RU" sz="17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старший преподаватель</a:t>
            </a:r>
          </a:p>
          <a:p>
            <a:pPr lvl="0" algn="r"/>
            <a:r>
              <a:rPr lang="ru-RU" altLang="ru-RU" sz="17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кафедры естественно-математических дисциплин</a:t>
            </a:r>
          </a:p>
          <a:p>
            <a:pPr lvl="0" algn="r"/>
            <a:r>
              <a:rPr lang="ru-RU" altLang="ru-RU" sz="17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ГБУ ДПО «ЧИРО»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019545" y="1813939"/>
            <a:ext cx="678180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solidFill>
                  <a:srgbClr val="264796"/>
                </a:solidFill>
              </a:rPr>
              <a:t>Цифровая среда </a:t>
            </a:r>
          </a:p>
          <a:p>
            <a:r>
              <a:rPr lang="ru-RU" sz="4400" b="1" dirty="0">
                <a:solidFill>
                  <a:srgbClr val="264796"/>
                </a:solidFill>
              </a:rPr>
              <a:t>как средство формирования экологического мировоззрения</a:t>
            </a:r>
          </a:p>
        </p:txBody>
      </p:sp>
    </p:spTree>
    <p:extLst>
      <p:ext uri="{BB962C8B-B14F-4D97-AF65-F5344CB8AC3E}">
        <p14:creationId xmlns:p14="http://schemas.microsoft.com/office/powerpoint/2010/main" val="3457791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75" y="338703"/>
            <a:ext cx="5996200" cy="134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1046" cy="357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7" y="1154394"/>
            <a:ext cx="15430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78" y="2482779"/>
            <a:ext cx="6061922" cy="429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578" y="3912817"/>
            <a:ext cx="1905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483" y="882579"/>
            <a:ext cx="16287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2560"/>
            <a:ext cx="4882340" cy="35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909" y="3429000"/>
            <a:ext cx="15906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608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525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370"/>
            <a:ext cx="4618453" cy="402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460905" y="162370"/>
            <a:ext cx="7657031" cy="671671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64796"/>
                </a:solidFill>
              </a:rPr>
              <a:t>Экологическая компетентность</a:t>
            </a:r>
            <a:r>
              <a:rPr kumimoji="0" lang="ru-RU" sz="1600" b="1" i="0" u="none" strike="noStrike" kern="1200" cap="none" spc="0" normalizeH="0" baseline="30000" noProof="0" dirty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lang="ru-RU" sz="1600" b="1" dirty="0">
                <a:solidFill>
                  <a:srgbClr val="264796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рассматривается в качестве личностного образования, представляющего собой единство экологической направленности личности и опыта природно-ориентированной деятельности в качестве её субъекта</a:t>
            </a: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64796"/>
                </a:solidFill>
              </a:rPr>
              <a:t>Экологическая культура</a:t>
            </a:r>
            <a:r>
              <a:rPr kumimoji="0" lang="ru-RU" sz="1600" b="1" i="0" u="none" strike="noStrike" kern="1200" cap="none" spc="0" normalizeH="0" baseline="30000" noProof="0" dirty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lang="ru-RU" sz="1600" b="1" dirty="0">
                <a:solidFill>
                  <a:srgbClr val="264796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включает в себя экологическое знание, безопасные или даже благоприятные для природного равновесия технологии деятельности, нормы и ценности, навыки поведения, созерцание и чувства и распространяется на всю систему активности людей</a:t>
            </a: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64796"/>
                </a:solidFill>
              </a:rPr>
              <a:t>Экологическое образование</a:t>
            </a:r>
            <a:r>
              <a:rPr kumimoji="0" lang="ru-RU" sz="1600" b="1" i="0" u="none" strike="noStrike" kern="1200" cap="none" spc="0" normalizeH="0" baseline="30000" noProof="0" dirty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lang="ru-RU" sz="1600" b="1" dirty="0">
                <a:solidFill>
                  <a:srgbClr val="264796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в настоящей Концепции понимается как процесс обучения, воспитания, развития личности и общества, самообразования и накопления опыта, нацеленный на формирование ценностных ориентаций, поведенческих и моральных норм и специальных знаний по охране окружающей среды, природопользованию и обеспечению экологической безопасности, реализуемых в экологически грамотной деятельности </a:t>
            </a: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64796"/>
                </a:solidFill>
              </a:rPr>
              <a:t>Экологическое просвещение</a:t>
            </a:r>
            <a:r>
              <a:rPr kumimoji="0" lang="ru-RU" sz="1600" b="1" i="0" u="none" strike="noStrike" kern="1200" cap="none" spc="0" normalizeH="0" baseline="30000" noProof="0" dirty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lang="ru-RU" sz="1600" b="1" dirty="0">
                <a:solidFill>
                  <a:srgbClr val="264796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в данной Концепции определяется как распространение знаний об экологической безопасности, сведений о состоянии окружающей среды и использовании природных ресурсов в целях формирования экологической культуры населения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64796"/>
                </a:solidFill>
              </a:rPr>
              <a:t>Экологическое мировоззрение – </a:t>
            </a:r>
            <a:r>
              <a:rPr lang="ru-RU" sz="1600" dirty="0">
                <a:solidFill>
                  <a:prstClr val="black"/>
                </a:solidFill>
              </a:rPr>
              <a:t>это система знаний о природной среде, состоящей из тесно взаимосвязанных </a:t>
            </a:r>
            <a:r>
              <a:rPr lang="ru-RU" sz="1600" dirty="0" err="1">
                <a:solidFill>
                  <a:prstClr val="black"/>
                </a:solidFill>
              </a:rPr>
              <a:t>метасистем</a:t>
            </a:r>
            <a:r>
              <a:rPr lang="ru-RU" sz="1600" dirty="0">
                <a:solidFill>
                  <a:prstClr val="black"/>
                </a:solidFill>
              </a:rPr>
              <a:t>: природной (атмосфера, гидросфера, литосфера, биосфера) и техногенной (искусственные сооружения, здания, города, промышленные центры, …)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64796"/>
                </a:solidFill>
              </a:rPr>
              <a:t>Экологически ответственное мировоззрение</a:t>
            </a:r>
            <a:r>
              <a:rPr lang="ru-RU" sz="1600" b="1" baseline="30000" dirty="0">
                <a:solidFill>
                  <a:srgbClr val="264796"/>
                </a:solidFill>
              </a:rPr>
              <a:t>**</a:t>
            </a:r>
            <a:r>
              <a:rPr lang="ru-RU" sz="1600" b="1" dirty="0">
                <a:solidFill>
                  <a:srgbClr val="264796"/>
                </a:solidFill>
              </a:rPr>
              <a:t> 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система взглядов, оценок, суждений о мире, своем месте в нем на основе осознания неотвратимости действия экологического императива и неизбежности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биосферосовместимого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образа жизни с минимизацией своего «экологического следа» в окружающей среде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8" y="2788932"/>
            <a:ext cx="3540147" cy="179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628CBE-2585-0D0F-78E7-02FFF04ACDD5}"/>
              </a:ext>
            </a:extLst>
          </p:cNvPr>
          <p:cNvSpPr txBox="1"/>
          <p:nvPr/>
        </p:nvSpPr>
        <p:spPr>
          <a:xfrm>
            <a:off x="74064" y="4464371"/>
            <a:ext cx="4497936" cy="2195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sz="1600" b="1" i="0" u="none" strike="noStrike" kern="1200" cap="none" spc="0" normalizeH="0" baseline="30000" noProof="0" dirty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lang="ru-RU" dirty="0"/>
              <a:t>Концепция непрерывного экологического образования в системе общего образования Челябинской области  от 05 октября 2020 г. № 01/219</a:t>
            </a:r>
          </a:p>
          <a:p>
            <a:endParaRPr lang="ru-RU" sz="1600" b="1" baseline="30000" dirty="0">
              <a:solidFill>
                <a:srgbClr val="264796"/>
              </a:solidFill>
              <a:latin typeface="Calibri" panose="020F0502020204030204"/>
            </a:endParaRPr>
          </a:p>
          <a:p>
            <a:r>
              <a:rPr kumimoji="0" lang="ru-RU" sz="1600" b="1" i="0" u="none" strike="noStrike" kern="1200" cap="none" spc="0" normalizeH="0" baseline="30000" noProof="0" dirty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lang="ru-RU" dirty="0"/>
              <a:t>Концепция экологического образования в системе общего образования Российской Федерации от 29 апреля 2022 г. № 2/22</a:t>
            </a:r>
          </a:p>
        </p:txBody>
      </p:sp>
    </p:spTree>
    <p:extLst>
      <p:ext uri="{BB962C8B-B14F-4D97-AF65-F5344CB8AC3E}">
        <p14:creationId xmlns:p14="http://schemas.microsoft.com/office/powerpoint/2010/main" val="36777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83" y="3823721"/>
            <a:ext cx="12085495" cy="727499"/>
          </a:xfrm>
          <a:solidFill>
            <a:schemeClr val="bg1">
              <a:alpha val="78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2200" b="1" dirty="0">
                <a:solidFill>
                  <a:srgbClr val="264796"/>
                </a:solidFill>
                <a:latin typeface="+mn-lt"/>
              </a:rPr>
              <a:t>Задачи непрерывного экологического образования в системе общего образования Челябинской области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097" y="4503806"/>
            <a:ext cx="11584141" cy="2186925"/>
          </a:xfrm>
        </p:spPr>
        <p:txBody>
          <a:bodyPr>
            <a:normAutofit/>
          </a:bodyPr>
          <a:lstStyle/>
          <a:p>
            <a:pPr algn="just"/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учебно-методического комплекса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обеспечивающего непрерывное экологическое образование на основе систематизации научных, учебно-методических, учебных, аудио- и визуальных источников, средств масс-медиа экологической направленности и изданного совместно с ведущими российскими издательствами учебной литературы</a:t>
            </a:r>
            <a:r>
              <a:rPr lang="ru-RU" sz="2000" i="1" dirty="0"/>
              <a:t>;</a:t>
            </a:r>
          </a:p>
          <a:p>
            <a:pPr algn="just"/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инновационной инфраструктуры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том числе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сети региональных инновационных площадок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 созданию в регионе современных механизмов организации непрерывного процесса экологического обучения и воспитания обучающихся всех уровней общего образования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ru-RU" sz="2000" b="1" dirty="0"/>
          </a:p>
          <a:p>
            <a:pPr algn="just"/>
            <a:endParaRPr lang="ru-RU" sz="20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E84C813-CE75-AC1B-DD51-752C1846F5F3}"/>
              </a:ext>
            </a:extLst>
          </p:cNvPr>
          <p:cNvSpPr txBox="1">
            <a:spLocks/>
          </p:cNvSpPr>
          <p:nvPr/>
        </p:nvSpPr>
        <p:spPr>
          <a:xfrm>
            <a:off x="134383" y="0"/>
            <a:ext cx="12057616" cy="72749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>
                <a:solidFill>
                  <a:srgbClr val="264796"/>
                </a:solidFill>
                <a:latin typeface="+mn-lt"/>
              </a:rPr>
              <a:t>Механизмы реализации Концепции экологического образования в системе общего образования Российской Федерации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6CB0F62-D63A-A482-98C5-343793B76D43}"/>
              </a:ext>
            </a:extLst>
          </p:cNvPr>
          <p:cNvSpPr txBox="1">
            <a:spLocks/>
          </p:cNvSpPr>
          <p:nvPr/>
        </p:nvSpPr>
        <p:spPr>
          <a:xfrm>
            <a:off x="346096" y="758390"/>
            <a:ext cx="11584141" cy="3066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и внедрение программного, учебно-методического обеспечения, цифрового контента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формирования и развития базовых основ экологической культуры на всех уровнях общего образования, дополнительного образования, просвещения;</a:t>
            </a:r>
          </a:p>
          <a:p>
            <a:pPr algn="just"/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и функционирование инфраструктуры инновационной деятельности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обеспечивающей формирование базовых основ экологической культуры;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созданию сети всероссийских, межрегиональных и региональных коммуникативных площадок в целях популяризации практик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поддержки молодежных и детско-взрослых инициативных сообществ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решению посильных экологических проблем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just"/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информационной цифровой среды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обеспечивающей и отражающей участие участников образовательных отношений в экологическом образовании и просвещении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ru-RU" sz="2000" b="1" dirty="0"/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59762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484F7-0916-BF8E-D32B-5F8FE29A2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Экологическое образование в Институте бизнеса и менеджмента технологий БГУ">
            <a:extLst>
              <a:ext uri="{FF2B5EF4-FFF2-40B4-BE49-F238E27FC236}">
                <a16:creationId xmlns:a16="http://schemas.microsoft.com/office/drawing/2014/main" id="{9116EF98-057C-2417-3953-6D60DF8CA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5" b="8188"/>
          <a:stretch/>
        </p:blipFill>
        <p:spPr bwMode="auto">
          <a:xfrm>
            <a:off x="765922" y="845712"/>
            <a:ext cx="10347668" cy="56452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2C97AA5-761B-2406-877F-208300B3DF53}"/>
              </a:ext>
            </a:extLst>
          </p:cNvPr>
          <p:cNvSpPr txBox="1">
            <a:spLocks/>
          </p:cNvSpPr>
          <p:nvPr/>
        </p:nvSpPr>
        <p:spPr>
          <a:xfrm>
            <a:off x="133012" y="127080"/>
            <a:ext cx="11023783" cy="1241147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264796"/>
                </a:solidFill>
                <a:latin typeface="+mn-lt"/>
              </a:rPr>
              <a:t>Создание информационной цифровой среды, обеспечивающей и отражающей участие участников образовательных отношений в экологическом образовании и просвещении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EC0AC1-E135-CF92-40AE-6AA14859C60C}"/>
              </a:ext>
            </a:extLst>
          </p:cNvPr>
          <p:cNvSpPr txBox="1"/>
          <p:nvPr/>
        </p:nvSpPr>
        <p:spPr>
          <a:xfrm>
            <a:off x="67679" y="1557802"/>
            <a:ext cx="11914306" cy="166199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264796"/>
                </a:solidFill>
                <a:ea typeface="+mj-ea"/>
                <a:cs typeface="+mj-cs"/>
              </a:rPr>
              <a:t>Федеральный уровень</a:t>
            </a:r>
          </a:p>
          <a:p>
            <a:pPr algn="just"/>
            <a:r>
              <a:rPr lang="ru-RU" sz="2000" dirty="0">
                <a:solidFill>
                  <a:prstClr val="black"/>
                </a:solidFill>
              </a:rPr>
              <a:t>Обеспечение деятельности сетевого комплекса информационного взаимодействия как единой информационной среды, предназначенной для ведения проектной, методической и справочной информации, формируемой в рамках взаимодействия и координации обеспечения формирования экологической культуры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55A25-B06B-F496-856F-A5E5ACC1BF25}"/>
              </a:ext>
            </a:extLst>
          </p:cNvPr>
          <p:cNvSpPr txBox="1"/>
          <p:nvPr/>
        </p:nvSpPr>
        <p:spPr>
          <a:xfrm>
            <a:off x="67678" y="3456166"/>
            <a:ext cx="11914305" cy="135421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264796"/>
                </a:solidFill>
                <a:ea typeface="+mj-ea"/>
                <a:cs typeface="+mj-cs"/>
              </a:rPr>
              <a:t>Региональный уровень</a:t>
            </a:r>
          </a:p>
          <a:p>
            <a:pPr algn="just"/>
            <a:r>
              <a:rPr lang="ru-RU" sz="2000" dirty="0">
                <a:solidFill>
                  <a:prstClr val="black"/>
                </a:solidFill>
              </a:rPr>
              <a:t>Создание информационного банка педагогического опыта по формированию экологической культуры, реализации </a:t>
            </a:r>
            <a:r>
              <a:rPr lang="ru-RU" sz="2000" dirty="0" err="1">
                <a:solidFill>
                  <a:prstClr val="black"/>
                </a:solidFill>
              </a:rPr>
              <a:t>общепредметной</a:t>
            </a:r>
            <a:r>
              <a:rPr lang="ru-RU" sz="2000" dirty="0">
                <a:solidFill>
                  <a:prstClr val="black"/>
                </a:solidFill>
              </a:rPr>
              <a:t> экологизации, воспитанию у обучающихся базовых экологических ценностей, формированию </a:t>
            </a:r>
            <a:r>
              <a:rPr lang="ru-RU" sz="2000" dirty="0" err="1">
                <a:solidFill>
                  <a:prstClr val="black"/>
                </a:solidFill>
              </a:rPr>
              <a:t>природосообразного</a:t>
            </a:r>
            <a:r>
              <a:rPr lang="ru-RU" sz="2000" dirty="0">
                <a:solidFill>
                  <a:prstClr val="black"/>
                </a:solidFill>
              </a:rPr>
              <a:t> поведения, экологической культуры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97113-8F29-04AD-2DAA-9EC502F3801D}"/>
              </a:ext>
            </a:extLst>
          </p:cNvPr>
          <p:cNvSpPr txBox="1"/>
          <p:nvPr/>
        </p:nvSpPr>
        <p:spPr>
          <a:xfrm>
            <a:off x="133012" y="4999958"/>
            <a:ext cx="11848971" cy="104644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264796"/>
                </a:solidFill>
                <a:ea typeface="+mj-ea"/>
                <a:cs typeface="+mj-cs"/>
              </a:rPr>
              <a:t>Институциональный уровень</a:t>
            </a:r>
          </a:p>
          <a:p>
            <a:pPr algn="just"/>
            <a:r>
              <a:rPr lang="ru-RU" sz="2000" dirty="0">
                <a:solidFill>
                  <a:prstClr val="black"/>
                </a:solidFill>
              </a:rPr>
              <a:t>Создание для педагогов информационного банка необходимой для реализации Концепции методической и учебной литературы по экологическому образованию </a:t>
            </a:r>
          </a:p>
        </p:txBody>
      </p:sp>
    </p:spTree>
    <p:extLst>
      <p:ext uri="{BB962C8B-B14F-4D97-AF65-F5344CB8AC3E}">
        <p14:creationId xmlns:p14="http://schemas.microsoft.com/office/powerpoint/2010/main" val="1862413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106506" y="127080"/>
            <a:ext cx="4192290" cy="5053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264796"/>
                </a:solidFill>
                <a:latin typeface="+mn-lt"/>
              </a:rPr>
              <a:t>Федеральный уровень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2DFAE1-AE3E-7E1F-0B86-0EEC25C5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388"/>
            <a:ext cx="9634654" cy="43068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5FDEAF-E352-150F-691A-D7C8978C7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49" y="537603"/>
            <a:ext cx="1371670" cy="12383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DD75D9-0FCF-E42F-C8BC-421E8F279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867" y="3850936"/>
            <a:ext cx="3629212" cy="26576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5678D7-0CDC-DEC1-9C0A-6350F2BE7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186" y="3713841"/>
            <a:ext cx="3995854" cy="293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45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1900" cy="376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91" y="3401226"/>
            <a:ext cx="8278609" cy="3456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33" y="185859"/>
            <a:ext cx="4044789" cy="3881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057" y="1331117"/>
            <a:ext cx="1647825" cy="1590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14" y="3706516"/>
            <a:ext cx="16764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597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5691501" cy="3179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55" y="2102263"/>
            <a:ext cx="7672394" cy="2637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5346" r="5615" b="4161"/>
          <a:stretch/>
        </p:blipFill>
        <p:spPr bwMode="auto">
          <a:xfrm>
            <a:off x="5835842" y="239282"/>
            <a:ext cx="1637748" cy="16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13"/>
          <a:stretch/>
        </p:blipFill>
        <p:spPr bwMode="auto">
          <a:xfrm>
            <a:off x="0" y="4522546"/>
            <a:ext cx="6654716" cy="193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557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CF23B-7A70-4E69-0393-4DFECC15F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AD373CE-77C4-7C96-FB08-3E8B3A59188D}"/>
              </a:ext>
            </a:extLst>
          </p:cNvPr>
          <p:cNvSpPr txBox="1">
            <a:spLocks/>
          </p:cNvSpPr>
          <p:nvPr/>
        </p:nvSpPr>
        <p:spPr>
          <a:xfrm>
            <a:off x="106505" y="127080"/>
            <a:ext cx="7140329" cy="5053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264796"/>
                </a:solidFill>
                <a:latin typeface="+mn-lt"/>
              </a:rPr>
              <a:t>Региональный уровень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364A29C-6C13-BC6A-B2D7-59EE340A0833}"/>
              </a:ext>
            </a:extLst>
          </p:cNvPr>
          <p:cNvSpPr/>
          <p:nvPr/>
        </p:nvSpPr>
        <p:spPr>
          <a:xfrm>
            <a:off x="106505" y="632389"/>
            <a:ext cx="6016240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ГБУ ДПО «Челябинский институт развития образования»</a:t>
            </a:r>
            <a:endParaRPr lang="ru-RU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B18361A-3632-0D5C-9D6B-58827ADD7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5" y="1184706"/>
            <a:ext cx="5373714" cy="417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B0854D-BADD-8E70-C9F2-738311E149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804"/>
          <a:stretch/>
        </p:blipFill>
        <p:spPr>
          <a:xfrm>
            <a:off x="1357399" y="3061538"/>
            <a:ext cx="5237354" cy="2745570"/>
          </a:xfrm>
          <a:prstGeom prst="rect">
            <a:avLst/>
          </a:prstGeom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254F3620-34D2-6DBF-B25D-568F18DBE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94" y="15098"/>
            <a:ext cx="4541660" cy="499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D47965-C392-C264-F842-69E77DC15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9" y="3910890"/>
            <a:ext cx="2104990" cy="267509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1535BA4-FD47-EA95-B257-4F72B487A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2" t="12313"/>
          <a:stretch/>
        </p:blipFill>
        <p:spPr bwMode="auto">
          <a:xfrm>
            <a:off x="9209144" y="1615905"/>
            <a:ext cx="2997820" cy="289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2B74BF-55EA-5360-A1C0-FA362DC70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2113" y="3038408"/>
            <a:ext cx="1285941" cy="12383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813FAB-ABBE-FE6B-F508-A3AF8FFAF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6501" y="4574964"/>
            <a:ext cx="2396504" cy="13147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0FCD02-828D-DFBF-82CB-162B56CFA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6286" y="5241070"/>
            <a:ext cx="1748538" cy="16502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F7842E-65A0-C4E3-9D18-AB67C198A92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8915"/>
          <a:stretch/>
        </p:blipFill>
        <p:spPr>
          <a:xfrm>
            <a:off x="7246834" y="5609425"/>
            <a:ext cx="2663625" cy="123347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D78D5B1-9C5E-B5BD-6C7A-A171A672F8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3771" y="4992614"/>
            <a:ext cx="1921724" cy="179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76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70"/>
            <a:ext cx="700755" cy="70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49843" y="1144768"/>
            <a:ext cx="10481880" cy="553966"/>
          </a:xfrm>
          <a:prstGeom prst="rect">
            <a:avLst/>
          </a:prstGeom>
        </p:spPr>
        <p:txBody>
          <a:bodyPr wrap="square" lIns="60929" tIns="30464" rIns="60929" bIns="30464">
            <a:spAutoFit/>
          </a:bodyPr>
          <a:lstStyle/>
          <a:p>
            <a:pPr algn="just" defTabSz="609290"/>
            <a:r>
              <a:rPr lang="ru-RU" sz="1600" dirty="0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МАОУ «Лицей № 82 г. Челябинска»: Эколого-просветительская деятельность с использованием модели наставничества «</a:t>
            </a:r>
            <a:r>
              <a:rPr lang="ru-RU" sz="1600" dirty="0" err="1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ЭКОнаставник</a:t>
            </a:r>
            <a:r>
              <a:rPr lang="ru-RU" sz="1600" dirty="0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: ученик – ученик» как стратегия повышения естественнонаучной грамотности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49843" y="1883220"/>
            <a:ext cx="11124518" cy="600132"/>
          </a:xfrm>
          <a:prstGeom prst="rect">
            <a:avLst/>
          </a:prstGeom>
        </p:spPr>
        <p:txBody>
          <a:bodyPr wrap="square" lIns="60929" tIns="30464" rIns="60929" bIns="30464">
            <a:spAutoFit/>
          </a:bodyPr>
          <a:lstStyle/>
          <a:p>
            <a:pPr algn="just" defTabSz="609290"/>
            <a:r>
              <a:rPr lang="ru-RU" sz="1600" dirty="0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МБОУ</a:t>
            </a:r>
            <a:r>
              <a:rPr lang="ru-RU" sz="1900" dirty="0">
                <a:solidFill>
                  <a:srgbClr val="4472C4">
                    <a:lumMod val="50000"/>
                  </a:srgbClr>
                </a:solidFill>
                <a:cs typeface="Times New Roman" pitchFamily="18" charset="0"/>
              </a:rPr>
              <a:t> «Лицей № 13</a:t>
            </a:r>
            <a:r>
              <a:rPr lang="ru-RU" sz="1600" dirty="0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» Троицк: Единое экологическое пространство как средство формирования экологической культуры обучающихся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6" y="1765289"/>
            <a:ext cx="700971" cy="70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49843" y="2581723"/>
            <a:ext cx="11124518" cy="553966"/>
          </a:xfrm>
          <a:prstGeom prst="rect">
            <a:avLst/>
          </a:prstGeom>
        </p:spPr>
        <p:txBody>
          <a:bodyPr wrap="square" lIns="60929" tIns="30464" rIns="60929" bIns="30464">
            <a:spAutoFit/>
          </a:bodyPr>
          <a:lstStyle/>
          <a:p>
            <a:pPr algn="just" defTabSz="609290"/>
            <a:r>
              <a:rPr lang="ru-RU" sz="1600" dirty="0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МАОУ СОШ № 2 Златоуст: Организация экологических отрядов как средство  формирования  экологического сознания и культуры у обучающихся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044"/>
            <a:ext cx="650137" cy="65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9" y="2454547"/>
            <a:ext cx="599518" cy="59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527492-56D0-46BB-9F07-BDC2B6265AE6}"/>
              </a:ext>
            </a:extLst>
          </p:cNvPr>
          <p:cNvSpPr txBox="1"/>
          <p:nvPr/>
        </p:nvSpPr>
        <p:spPr>
          <a:xfrm>
            <a:off x="849843" y="484067"/>
            <a:ext cx="10481880" cy="553966"/>
          </a:xfrm>
          <a:prstGeom prst="rect">
            <a:avLst/>
          </a:prstGeom>
          <a:noFill/>
        </p:spPr>
        <p:txBody>
          <a:bodyPr wrap="square" lIns="60929" tIns="30464" rIns="60929" bIns="30464" rtlCol="0">
            <a:spAutoFit/>
          </a:bodyPr>
          <a:lstStyle/>
          <a:p>
            <a:pPr algn="just" defTabSz="609290"/>
            <a:r>
              <a:rPr lang="ru-RU" sz="1600" dirty="0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МОУ  МГМЛ: Модель непрерывного экологического образования МОУ, направленная на формирование экологического мировоззрения всех участников  образовательных отношений</a:t>
            </a:r>
          </a:p>
        </p:txBody>
      </p:sp>
      <p:sp>
        <p:nvSpPr>
          <p:cNvPr id="27" name="Заголовок 6">
            <a:extLst>
              <a:ext uri="{FF2B5EF4-FFF2-40B4-BE49-F238E27FC236}">
                <a16:creationId xmlns:a16="http://schemas.microsoft.com/office/drawing/2014/main" id="{2876C0E4-AC04-456C-BB02-7CFD16BE45AA}"/>
              </a:ext>
            </a:extLst>
          </p:cNvPr>
          <p:cNvSpPr txBox="1">
            <a:spLocks/>
          </p:cNvSpPr>
          <p:nvPr/>
        </p:nvSpPr>
        <p:spPr>
          <a:xfrm>
            <a:off x="-18076" y="3124791"/>
            <a:ext cx="12210076" cy="926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Эффективные практики региональных инновационных площадок по направлению «Экологическое образование: концепция новой образовательной модели»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927321" y="4101425"/>
            <a:ext cx="11047040" cy="307762"/>
          </a:xfrm>
          <a:prstGeom prst="rect">
            <a:avLst/>
          </a:prstGeom>
        </p:spPr>
        <p:txBody>
          <a:bodyPr wrap="square" lIns="60947" tIns="30473" rIns="60947" bIns="30473">
            <a:spAutoFit/>
          </a:bodyPr>
          <a:lstStyle/>
          <a:p>
            <a:pPr algn="just" defTabSz="609473"/>
            <a:r>
              <a:rPr lang="ru-RU" sz="1600" dirty="0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МАОУ «СОШ № 12» г. Бакала: Создание модели воспитательной системы «</a:t>
            </a:r>
            <a:r>
              <a:rPr lang="ru-RU" sz="1600" dirty="0" err="1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ЭКОпоколение</a:t>
            </a:r>
            <a:r>
              <a:rPr lang="ru-RU" sz="1600" dirty="0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» в образовательной организации 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3" y="4051379"/>
            <a:ext cx="613984" cy="63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927321" y="4847850"/>
            <a:ext cx="11124517" cy="307762"/>
          </a:xfrm>
          <a:prstGeom prst="rect">
            <a:avLst/>
          </a:prstGeom>
        </p:spPr>
        <p:txBody>
          <a:bodyPr wrap="square" lIns="60947" tIns="30473" rIns="60947" bIns="30473">
            <a:spAutoFit/>
          </a:bodyPr>
          <a:lstStyle/>
          <a:p>
            <a:pPr algn="just" defTabSz="609473"/>
            <a:r>
              <a:rPr lang="ru-RU" sz="1600" dirty="0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МБОУ «Мирненская СОШ» Уйского  МР: Создание центра </a:t>
            </a:r>
            <a:r>
              <a:rPr lang="ru-RU" sz="1600" dirty="0" err="1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АгроЭкологии</a:t>
            </a:r>
            <a:r>
              <a:rPr lang="ru-RU" sz="1600" dirty="0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 в  условиях образовательной организации </a:t>
            </a: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" y="4619146"/>
            <a:ext cx="831272" cy="70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927321" y="5378030"/>
            <a:ext cx="11047039" cy="553984"/>
          </a:xfrm>
          <a:prstGeom prst="rect">
            <a:avLst/>
          </a:prstGeom>
        </p:spPr>
        <p:txBody>
          <a:bodyPr wrap="square" lIns="60947" tIns="30473" rIns="60947" bIns="30473">
            <a:spAutoFit/>
          </a:bodyPr>
          <a:lstStyle/>
          <a:p>
            <a:pPr algn="just" defTabSz="609473"/>
            <a:r>
              <a:rPr lang="ru-RU" sz="1600" dirty="0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МБОУ «СОШ № 121 </a:t>
            </a:r>
            <a:r>
              <a:rPr lang="ru-RU" sz="1600" dirty="0" err="1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Снежинского</a:t>
            </a:r>
            <a:r>
              <a:rPr lang="ru-RU" sz="1600" dirty="0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  ГО: Создание центра «</a:t>
            </a:r>
            <a:r>
              <a:rPr lang="ru-RU" sz="1600" dirty="0" err="1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ЭкоТОН</a:t>
            </a:r>
            <a:r>
              <a:rPr lang="ru-RU" sz="1600" dirty="0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» , как способа воспитания экологической культуры и популяризации эколого-просветительской деятельности</a:t>
            </a:r>
          </a:p>
        </p:txBody>
      </p:sp>
      <p:pic>
        <p:nvPicPr>
          <p:cNvPr id="51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8">
            <a:lum bright="-10000" contrast="10000"/>
          </a:blip>
          <a:srcRect/>
          <a:stretch>
            <a:fillRect/>
          </a:stretch>
        </p:blipFill>
        <p:spPr bwMode="auto">
          <a:xfrm>
            <a:off x="17748" y="5275214"/>
            <a:ext cx="777868" cy="851950"/>
          </a:xfrm>
          <a:prstGeom prst="rect">
            <a:avLst/>
          </a:prstGeom>
          <a:noFill/>
        </p:spPr>
      </p:pic>
      <p:sp>
        <p:nvSpPr>
          <p:cNvPr id="52" name="Прямоугольник 51"/>
          <p:cNvSpPr/>
          <p:nvPr/>
        </p:nvSpPr>
        <p:spPr>
          <a:xfrm>
            <a:off x="938836" y="6323576"/>
            <a:ext cx="10946531" cy="307762"/>
          </a:xfrm>
          <a:prstGeom prst="rect">
            <a:avLst/>
          </a:prstGeom>
        </p:spPr>
        <p:txBody>
          <a:bodyPr wrap="square" lIns="60947" tIns="30473" rIns="60947" bIns="30473">
            <a:spAutoFit/>
          </a:bodyPr>
          <a:lstStyle/>
          <a:p>
            <a:pPr algn="just" defTabSz="609473"/>
            <a:r>
              <a:rPr lang="ru-RU" sz="1600" dirty="0">
                <a:solidFill>
                  <a:srgbClr val="4472C4">
                    <a:lumMod val="50000"/>
                  </a:srgbClr>
                </a:solidFill>
                <a:ea typeface="Verdana" panose="020B0604030504040204" pitchFamily="34" charset="0"/>
                <a:cs typeface="Times New Roman" pitchFamily="18" charset="0"/>
              </a:rPr>
              <a:t>МАОУ «СОШ № 108 г. Челябинска: От экологии образования к экологии будущего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9" y="6079022"/>
            <a:ext cx="1000356" cy="75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2D0CEBC-D775-D1C4-0200-24DC0CEC0F7A}"/>
              </a:ext>
            </a:extLst>
          </p:cNvPr>
          <p:cNvSpPr txBox="1">
            <a:spLocks/>
          </p:cNvSpPr>
          <p:nvPr/>
        </p:nvSpPr>
        <p:spPr>
          <a:xfrm>
            <a:off x="-1" y="-37476"/>
            <a:ext cx="4722542" cy="5053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264796"/>
                </a:solidFill>
                <a:latin typeface="+mn-lt"/>
              </a:rPr>
              <a:t>Региональный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944446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 Light/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737</Words>
  <Application>Microsoft Office PowerPoint</Application>
  <PresentationFormat>Широкоэкранный</PresentationFormat>
  <Paragraphs>43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Book Antiqua</vt:lpstr>
      <vt:lpstr>Calibri</vt:lpstr>
      <vt:lpstr>Calibri Light</vt:lpstr>
      <vt:lpstr>Constantia</vt:lpstr>
      <vt:lpstr>Times New Roman</vt:lpstr>
      <vt:lpstr>Verdana</vt:lpstr>
      <vt:lpstr>Тема Office</vt:lpstr>
      <vt:lpstr>Специальное оформление</vt:lpstr>
      <vt:lpstr>1_Специальное оформление</vt:lpstr>
      <vt:lpstr>Презентация PowerPoint</vt:lpstr>
      <vt:lpstr>Презентация PowerPoint</vt:lpstr>
      <vt:lpstr>Задачи непрерывного экологического образования в системе общего образования Челябинской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ГБУ ДПО РЦОКИО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Старцун Мария Сергеевна</dc:creator>
  <cp:lastModifiedBy>nata nata</cp:lastModifiedBy>
  <cp:revision>83</cp:revision>
  <dcterms:created xsi:type="dcterms:W3CDTF">2022-11-08T05:17:39Z</dcterms:created>
  <dcterms:modified xsi:type="dcterms:W3CDTF">2024-10-30T00:54:29Z</dcterms:modified>
</cp:coreProperties>
</file>