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3"/>
  </p:notesMasterIdLst>
  <p:sldIdLst>
    <p:sldId id="266" r:id="rId4"/>
    <p:sldId id="257" r:id="rId5"/>
    <p:sldId id="328" r:id="rId6"/>
    <p:sldId id="265" r:id="rId7"/>
    <p:sldId id="329" r:id="rId8"/>
    <p:sldId id="330" r:id="rId9"/>
    <p:sldId id="332" r:id="rId10"/>
    <p:sldId id="331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17каб" initials="3" lastIdx="1" clrIdx="0">
    <p:extLst>
      <p:ext uri="{19B8F6BF-5375-455C-9EA6-DF929625EA0E}">
        <p15:presenceInfo xmlns:p15="http://schemas.microsoft.com/office/powerpoint/2012/main" userId="317ка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796"/>
    <a:srgbClr val="E31E24"/>
    <a:srgbClr val="0E3CB0"/>
    <a:srgbClr val="3698CA"/>
    <a:srgbClr val="F2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1" autoAdjust="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4245B-6C98-4B75-8BE7-2F876DFE5DE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690FF-66FE-4A0F-8066-B10511200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7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90FF-66FE-4A0F-8066-B105112000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4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5332" y="1952096"/>
            <a:ext cx="67818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5331" y="4431771"/>
            <a:ext cx="67818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5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3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39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79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839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58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33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44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32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63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2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78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66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34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22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619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70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2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23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6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8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26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7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62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9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12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02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6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6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6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8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9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Государственное бюджетное учреждение дополнительного 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«Челябинский институт развития образования»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01877" y="1122363"/>
            <a:ext cx="4527026" cy="54257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456318" y="1807203"/>
            <a:ext cx="1083587" cy="15035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84" y="156658"/>
            <a:ext cx="2649264" cy="11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6" y="494550"/>
            <a:ext cx="103716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1066" y="2000932"/>
            <a:ext cx="10371667" cy="447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0" y="6627812"/>
            <a:ext cx="4037847" cy="230188"/>
            <a:chOff x="-1" y="0"/>
            <a:chExt cx="8861838" cy="840468"/>
          </a:xfrm>
        </p:grpSpPr>
        <p:sp>
          <p:nvSpPr>
            <p:cNvPr id="14" name="Блок-схема: данные 4"/>
            <p:cNvSpPr/>
            <p:nvPr/>
          </p:nvSpPr>
          <p:spPr>
            <a:xfrm>
              <a:off x="-1" y="0"/>
              <a:ext cx="8861838" cy="84046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15" name="Блок-схема: данные 4"/>
            <p:cNvSpPr/>
            <p:nvPr/>
          </p:nvSpPr>
          <p:spPr>
            <a:xfrm>
              <a:off x="-1" y="1"/>
              <a:ext cx="8790915" cy="80575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2647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32" b="29993"/>
          <a:stretch/>
        </p:blipFill>
        <p:spPr>
          <a:xfrm>
            <a:off x="11216091" y="88295"/>
            <a:ext cx="824499" cy="8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0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+mn-lt"/>
              </a:rPr>
              <a:t>Государственное бюджетное учреждение дополнительного 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+mn-lt"/>
              </a:rPr>
              <a:t>«Челябинский институт развития образования»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119073" y="3444995"/>
            <a:ext cx="947137" cy="905028"/>
          </a:xfrm>
          <a:prstGeom prst="rect">
            <a:avLst/>
          </a:prstGeom>
          <a:solidFill>
            <a:srgbClr val="264796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ru-RU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5" name="Google Shape;559;p43"/>
          <p:cNvGrpSpPr/>
          <p:nvPr userDrawn="1"/>
        </p:nvGrpSpPr>
        <p:grpSpPr>
          <a:xfrm>
            <a:off x="4321282" y="3599351"/>
            <a:ext cx="573220" cy="552687"/>
            <a:chOff x="1236875" y="1623900"/>
            <a:chExt cx="465200" cy="455475"/>
          </a:xfrm>
        </p:grpSpPr>
        <p:sp>
          <p:nvSpPr>
            <p:cNvPr id="16" name="Google Shape;560;p43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61;p43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62;p43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63;p43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64;p43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5;p43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6;p43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Группа 65"/>
          <p:cNvGrpSpPr/>
          <p:nvPr userDrawn="1"/>
        </p:nvGrpSpPr>
        <p:grpSpPr>
          <a:xfrm>
            <a:off x="5304644" y="1105632"/>
            <a:ext cx="916634" cy="834456"/>
            <a:chOff x="2518715" y="1309648"/>
            <a:chExt cx="916634" cy="834456"/>
          </a:xfrm>
        </p:grpSpPr>
        <p:sp>
          <p:nvSpPr>
            <p:cNvPr id="24" name="Прямоугольник 23"/>
            <p:cNvSpPr/>
            <p:nvPr userDrawn="1"/>
          </p:nvSpPr>
          <p:spPr>
            <a:xfrm>
              <a:off x="2518715" y="13096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32" name="Google Shape;732;p43"/>
            <p:cNvGrpSpPr/>
            <p:nvPr userDrawn="1"/>
          </p:nvGrpSpPr>
          <p:grpSpPr>
            <a:xfrm>
              <a:off x="2677669" y="1501260"/>
              <a:ext cx="609818" cy="502450"/>
              <a:chOff x="5268225" y="4341925"/>
              <a:chExt cx="468850" cy="387275"/>
            </a:xfrm>
          </p:grpSpPr>
          <p:sp>
            <p:nvSpPr>
              <p:cNvPr id="33" name="Google Shape;733;p43"/>
              <p:cNvSpPr/>
              <p:nvPr/>
            </p:nvSpPr>
            <p:spPr>
              <a:xfrm>
                <a:off x="5652425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122" y="1291"/>
                    </a:lnTo>
                    <a:lnTo>
                      <a:pt x="244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412" y="1511"/>
                    </a:lnTo>
                    <a:lnTo>
                      <a:pt x="2533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34;p43"/>
              <p:cNvSpPr/>
              <p:nvPr/>
            </p:nvSpPr>
            <p:spPr>
              <a:xfrm>
                <a:off x="5287100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98" y="1291"/>
                    </a:lnTo>
                    <a:lnTo>
                      <a:pt x="220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387" y="1511"/>
                    </a:lnTo>
                    <a:lnTo>
                      <a:pt x="2509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735;p43"/>
              <p:cNvSpPr/>
              <p:nvPr/>
            </p:nvSpPr>
            <p:spPr>
              <a:xfrm>
                <a:off x="5268225" y="4341925"/>
                <a:ext cx="468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18754" h="13323" fill="none" extrusionOk="0">
                    <a:moveTo>
                      <a:pt x="18754" y="5553"/>
                    </a:moveTo>
                    <a:lnTo>
                      <a:pt x="18754" y="5553"/>
                    </a:lnTo>
                    <a:lnTo>
                      <a:pt x="18730" y="5334"/>
                    </a:lnTo>
                    <a:lnTo>
                      <a:pt x="18681" y="5091"/>
                    </a:lnTo>
                    <a:lnTo>
                      <a:pt x="18583" y="4847"/>
                    </a:lnTo>
                    <a:lnTo>
                      <a:pt x="18462" y="4628"/>
                    </a:lnTo>
                    <a:lnTo>
                      <a:pt x="18291" y="4433"/>
                    </a:lnTo>
                    <a:lnTo>
                      <a:pt x="18121" y="4287"/>
                    </a:lnTo>
                    <a:lnTo>
                      <a:pt x="18023" y="4214"/>
                    </a:lnTo>
                    <a:lnTo>
                      <a:pt x="17926" y="4165"/>
                    </a:lnTo>
                    <a:lnTo>
                      <a:pt x="17828" y="4141"/>
                    </a:lnTo>
                    <a:lnTo>
                      <a:pt x="17731" y="4141"/>
                    </a:lnTo>
                    <a:lnTo>
                      <a:pt x="16489" y="4141"/>
                    </a:lnTo>
                    <a:lnTo>
                      <a:pt x="15588" y="1803"/>
                    </a:lnTo>
                    <a:lnTo>
                      <a:pt x="15588" y="1803"/>
                    </a:lnTo>
                    <a:lnTo>
                      <a:pt x="15490" y="1583"/>
                    </a:lnTo>
                    <a:lnTo>
                      <a:pt x="15344" y="1364"/>
                    </a:lnTo>
                    <a:lnTo>
                      <a:pt x="15174" y="1169"/>
                    </a:lnTo>
                    <a:lnTo>
                      <a:pt x="15003" y="975"/>
                    </a:lnTo>
                    <a:lnTo>
                      <a:pt x="14784" y="804"/>
                    </a:lnTo>
                    <a:lnTo>
                      <a:pt x="14565" y="658"/>
                    </a:lnTo>
                    <a:lnTo>
                      <a:pt x="14346" y="536"/>
                    </a:lnTo>
                    <a:lnTo>
                      <a:pt x="14102" y="439"/>
                    </a:lnTo>
                    <a:lnTo>
                      <a:pt x="14102" y="439"/>
                    </a:lnTo>
                    <a:lnTo>
                      <a:pt x="13810" y="390"/>
                    </a:lnTo>
                    <a:lnTo>
                      <a:pt x="13444" y="317"/>
                    </a:lnTo>
                    <a:lnTo>
                      <a:pt x="12933" y="220"/>
                    </a:lnTo>
                    <a:lnTo>
                      <a:pt x="12275" y="147"/>
                    </a:lnTo>
                    <a:lnTo>
                      <a:pt x="11472" y="73"/>
                    </a:lnTo>
                    <a:lnTo>
                      <a:pt x="10498" y="25"/>
                    </a:lnTo>
                    <a:lnTo>
                      <a:pt x="9377" y="0"/>
                    </a:lnTo>
                    <a:lnTo>
                      <a:pt x="9377" y="0"/>
                    </a:lnTo>
                    <a:lnTo>
                      <a:pt x="8257" y="25"/>
                    </a:lnTo>
                    <a:lnTo>
                      <a:pt x="7283" y="73"/>
                    </a:lnTo>
                    <a:lnTo>
                      <a:pt x="6479" y="147"/>
                    </a:lnTo>
                    <a:lnTo>
                      <a:pt x="5821" y="220"/>
                    </a:lnTo>
                    <a:lnTo>
                      <a:pt x="5310" y="317"/>
                    </a:lnTo>
                    <a:lnTo>
                      <a:pt x="4945" y="390"/>
                    </a:lnTo>
                    <a:lnTo>
                      <a:pt x="4652" y="439"/>
                    </a:lnTo>
                    <a:lnTo>
                      <a:pt x="4652" y="439"/>
                    </a:lnTo>
                    <a:lnTo>
                      <a:pt x="4409" y="536"/>
                    </a:lnTo>
                    <a:lnTo>
                      <a:pt x="4190" y="658"/>
                    </a:lnTo>
                    <a:lnTo>
                      <a:pt x="3970" y="804"/>
                    </a:lnTo>
                    <a:lnTo>
                      <a:pt x="3751" y="975"/>
                    </a:lnTo>
                    <a:lnTo>
                      <a:pt x="3581" y="1169"/>
                    </a:lnTo>
                    <a:lnTo>
                      <a:pt x="3410" y="1364"/>
                    </a:lnTo>
                    <a:lnTo>
                      <a:pt x="3264" y="1583"/>
                    </a:lnTo>
                    <a:lnTo>
                      <a:pt x="3167" y="1803"/>
                    </a:lnTo>
                    <a:lnTo>
                      <a:pt x="2266" y="4141"/>
                    </a:lnTo>
                    <a:lnTo>
                      <a:pt x="1023" y="4141"/>
                    </a:lnTo>
                    <a:lnTo>
                      <a:pt x="1023" y="4141"/>
                    </a:lnTo>
                    <a:lnTo>
                      <a:pt x="926" y="4141"/>
                    </a:lnTo>
                    <a:lnTo>
                      <a:pt x="829" y="4165"/>
                    </a:lnTo>
                    <a:lnTo>
                      <a:pt x="731" y="4214"/>
                    </a:lnTo>
                    <a:lnTo>
                      <a:pt x="634" y="4287"/>
                    </a:lnTo>
                    <a:lnTo>
                      <a:pt x="463" y="4433"/>
                    </a:lnTo>
                    <a:lnTo>
                      <a:pt x="293" y="4628"/>
                    </a:lnTo>
                    <a:lnTo>
                      <a:pt x="171" y="4847"/>
                    </a:lnTo>
                    <a:lnTo>
                      <a:pt x="74" y="5091"/>
                    </a:lnTo>
                    <a:lnTo>
                      <a:pt x="25" y="5334"/>
                    </a:lnTo>
                    <a:lnTo>
                      <a:pt x="1" y="5553"/>
                    </a:lnTo>
                    <a:lnTo>
                      <a:pt x="1" y="5553"/>
                    </a:lnTo>
                    <a:lnTo>
                      <a:pt x="25" y="5748"/>
                    </a:lnTo>
                    <a:lnTo>
                      <a:pt x="74" y="5894"/>
                    </a:lnTo>
                    <a:lnTo>
                      <a:pt x="171" y="6016"/>
                    </a:lnTo>
                    <a:lnTo>
                      <a:pt x="293" y="6089"/>
                    </a:lnTo>
                    <a:lnTo>
                      <a:pt x="463" y="6138"/>
                    </a:lnTo>
                    <a:lnTo>
                      <a:pt x="634" y="6187"/>
                    </a:lnTo>
                    <a:lnTo>
                      <a:pt x="1023" y="6187"/>
                    </a:lnTo>
                    <a:lnTo>
                      <a:pt x="1462" y="6187"/>
                    </a:lnTo>
                    <a:lnTo>
                      <a:pt x="1145" y="7015"/>
                    </a:lnTo>
                    <a:lnTo>
                      <a:pt x="1145" y="7015"/>
                    </a:lnTo>
                    <a:lnTo>
                      <a:pt x="999" y="7526"/>
                    </a:lnTo>
                    <a:lnTo>
                      <a:pt x="877" y="8086"/>
                    </a:lnTo>
                    <a:lnTo>
                      <a:pt x="780" y="8671"/>
                    </a:lnTo>
                    <a:lnTo>
                      <a:pt x="756" y="9207"/>
                    </a:lnTo>
                    <a:lnTo>
                      <a:pt x="756" y="13323"/>
                    </a:lnTo>
                    <a:lnTo>
                      <a:pt x="17999" y="13323"/>
                    </a:lnTo>
                    <a:lnTo>
                      <a:pt x="17999" y="9207"/>
                    </a:lnTo>
                    <a:lnTo>
                      <a:pt x="17999" y="9207"/>
                    </a:lnTo>
                    <a:lnTo>
                      <a:pt x="17975" y="8671"/>
                    </a:lnTo>
                    <a:lnTo>
                      <a:pt x="17877" y="8086"/>
                    </a:lnTo>
                    <a:lnTo>
                      <a:pt x="17755" y="7526"/>
                    </a:lnTo>
                    <a:lnTo>
                      <a:pt x="17609" y="7015"/>
                    </a:lnTo>
                    <a:lnTo>
                      <a:pt x="17293" y="6187"/>
                    </a:lnTo>
                    <a:lnTo>
                      <a:pt x="17731" y="6187"/>
                    </a:lnTo>
                    <a:lnTo>
                      <a:pt x="17731" y="6187"/>
                    </a:lnTo>
                    <a:lnTo>
                      <a:pt x="18121" y="6187"/>
                    </a:lnTo>
                    <a:lnTo>
                      <a:pt x="18291" y="6138"/>
                    </a:lnTo>
                    <a:lnTo>
                      <a:pt x="18462" y="6089"/>
                    </a:lnTo>
                    <a:lnTo>
                      <a:pt x="18583" y="6016"/>
                    </a:lnTo>
                    <a:lnTo>
                      <a:pt x="18681" y="5894"/>
                    </a:lnTo>
                    <a:lnTo>
                      <a:pt x="18730" y="5748"/>
                    </a:lnTo>
                    <a:lnTo>
                      <a:pt x="18754" y="5553"/>
                    </a:lnTo>
                    <a:lnTo>
                      <a:pt x="18754" y="5553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736;p43"/>
              <p:cNvSpPr/>
              <p:nvPr/>
            </p:nvSpPr>
            <p:spPr>
              <a:xfrm>
                <a:off x="5351025" y="4375400"/>
                <a:ext cx="30325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5993" fill="none" extrusionOk="0">
                    <a:moveTo>
                      <a:pt x="1" y="4628"/>
                    </a:moveTo>
                    <a:lnTo>
                      <a:pt x="1" y="4628"/>
                    </a:lnTo>
                    <a:lnTo>
                      <a:pt x="171" y="4019"/>
                    </a:lnTo>
                    <a:lnTo>
                      <a:pt x="585" y="2656"/>
                    </a:lnTo>
                    <a:lnTo>
                      <a:pt x="805" y="1925"/>
                    </a:lnTo>
                    <a:lnTo>
                      <a:pt x="1024" y="1292"/>
                    </a:lnTo>
                    <a:lnTo>
                      <a:pt x="1194" y="829"/>
                    </a:lnTo>
                    <a:lnTo>
                      <a:pt x="1267" y="707"/>
                    </a:lnTo>
                    <a:lnTo>
                      <a:pt x="1316" y="658"/>
                    </a:lnTo>
                    <a:lnTo>
                      <a:pt x="1316" y="658"/>
                    </a:lnTo>
                    <a:lnTo>
                      <a:pt x="1535" y="561"/>
                    </a:lnTo>
                    <a:lnTo>
                      <a:pt x="1852" y="464"/>
                    </a:lnTo>
                    <a:lnTo>
                      <a:pt x="2315" y="342"/>
                    </a:lnTo>
                    <a:lnTo>
                      <a:pt x="2948" y="220"/>
                    </a:lnTo>
                    <a:lnTo>
                      <a:pt x="3776" y="98"/>
                    </a:lnTo>
                    <a:lnTo>
                      <a:pt x="4799" y="25"/>
                    </a:lnTo>
                    <a:lnTo>
                      <a:pt x="5408" y="1"/>
                    </a:lnTo>
                    <a:lnTo>
                      <a:pt x="6065" y="1"/>
                    </a:lnTo>
                    <a:lnTo>
                      <a:pt x="6065" y="1"/>
                    </a:lnTo>
                    <a:lnTo>
                      <a:pt x="6723" y="1"/>
                    </a:lnTo>
                    <a:lnTo>
                      <a:pt x="7332" y="25"/>
                    </a:lnTo>
                    <a:lnTo>
                      <a:pt x="8355" y="98"/>
                    </a:lnTo>
                    <a:lnTo>
                      <a:pt x="9183" y="220"/>
                    </a:lnTo>
                    <a:lnTo>
                      <a:pt x="9816" y="342"/>
                    </a:lnTo>
                    <a:lnTo>
                      <a:pt x="10279" y="464"/>
                    </a:lnTo>
                    <a:lnTo>
                      <a:pt x="10595" y="561"/>
                    </a:lnTo>
                    <a:lnTo>
                      <a:pt x="10814" y="658"/>
                    </a:lnTo>
                    <a:lnTo>
                      <a:pt x="10814" y="658"/>
                    </a:lnTo>
                    <a:lnTo>
                      <a:pt x="10863" y="707"/>
                    </a:lnTo>
                    <a:lnTo>
                      <a:pt x="10936" y="829"/>
                    </a:lnTo>
                    <a:lnTo>
                      <a:pt x="11107" y="1292"/>
                    </a:lnTo>
                    <a:lnTo>
                      <a:pt x="11326" y="1925"/>
                    </a:lnTo>
                    <a:lnTo>
                      <a:pt x="11545" y="2656"/>
                    </a:lnTo>
                    <a:lnTo>
                      <a:pt x="11959" y="4019"/>
                    </a:lnTo>
                    <a:lnTo>
                      <a:pt x="12130" y="4628"/>
                    </a:lnTo>
                    <a:lnTo>
                      <a:pt x="12130" y="4628"/>
                    </a:lnTo>
                    <a:lnTo>
                      <a:pt x="12105" y="4677"/>
                    </a:lnTo>
                    <a:lnTo>
                      <a:pt x="12057" y="4750"/>
                    </a:lnTo>
                    <a:lnTo>
                      <a:pt x="11959" y="4823"/>
                    </a:lnTo>
                    <a:lnTo>
                      <a:pt x="11813" y="4921"/>
                    </a:lnTo>
                    <a:lnTo>
                      <a:pt x="11618" y="5042"/>
                    </a:lnTo>
                    <a:lnTo>
                      <a:pt x="11375" y="5164"/>
                    </a:lnTo>
                    <a:lnTo>
                      <a:pt x="11058" y="5262"/>
                    </a:lnTo>
                    <a:lnTo>
                      <a:pt x="10717" y="5383"/>
                    </a:lnTo>
                    <a:lnTo>
                      <a:pt x="10327" y="5505"/>
                    </a:lnTo>
                    <a:lnTo>
                      <a:pt x="9865" y="5627"/>
                    </a:lnTo>
                    <a:lnTo>
                      <a:pt x="9377" y="5724"/>
                    </a:lnTo>
                    <a:lnTo>
                      <a:pt x="8817" y="5822"/>
                    </a:lnTo>
                    <a:lnTo>
                      <a:pt x="8208" y="5895"/>
                    </a:lnTo>
                    <a:lnTo>
                      <a:pt x="7551" y="5944"/>
                    </a:lnTo>
                    <a:lnTo>
                      <a:pt x="6845" y="5992"/>
                    </a:lnTo>
                    <a:lnTo>
                      <a:pt x="6065" y="5992"/>
                    </a:lnTo>
                    <a:lnTo>
                      <a:pt x="6065" y="5992"/>
                    </a:lnTo>
                    <a:lnTo>
                      <a:pt x="5286" y="5992"/>
                    </a:lnTo>
                    <a:lnTo>
                      <a:pt x="4580" y="5944"/>
                    </a:lnTo>
                    <a:lnTo>
                      <a:pt x="3922" y="5895"/>
                    </a:lnTo>
                    <a:lnTo>
                      <a:pt x="3313" y="5822"/>
                    </a:lnTo>
                    <a:lnTo>
                      <a:pt x="2753" y="5724"/>
                    </a:lnTo>
                    <a:lnTo>
                      <a:pt x="2266" y="5627"/>
                    </a:lnTo>
                    <a:lnTo>
                      <a:pt x="1803" y="5505"/>
                    </a:lnTo>
                    <a:lnTo>
                      <a:pt x="1413" y="5383"/>
                    </a:lnTo>
                    <a:lnTo>
                      <a:pt x="1072" y="5262"/>
                    </a:lnTo>
                    <a:lnTo>
                      <a:pt x="756" y="5164"/>
                    </a:lnTo>
                    <a:lnTo>
                      <a:pt x="512" y="5042"/>
                    </a:lnTo>
                    <a:lnTo>
                      <a:pt x="317" y="4921"/>
                    </a:lnTo>
                    <a:lnTo>
                      <a:pt x="171" y="4823"/>
                    </a:lnTo>
                    <a:lnTo>
                      <a:pt x="74" y="4750"/>
                    </a:lnTo>
                    <a:lnTo>
                      <a:pt x="25" y="4677"/>
                    </a:lnTo>
                    <a:lnTo>
                      <a:pt x="1" y="4628"/>
                    </a:lnTo>
                    <a:lnTo>
                      <a:pt x="1" y="4628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737;p43"/>
              <p:cNvSpPr/>
              <p:nvPr/>
            </p:nvSpPr>
            <p:spPr>
              <a:xfrm>
                <a:off x="532667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32" y="2607"/>
                    </a:moveTo>
                    <a:lnTo>
                      <a:pt x="1632" y="2607"/>
                    </a:lnTo>
                    <a:lnTo>
                      <a:pt x="1291" y="2582"/>
                    </a:lnTo>
                    <a:lnTo>
                      <a:pt x="999" y="2509"/>
                    </a:lnTo>
                    <a:lnTo>
                      <a:pt x="731" y="2388"/>
                    </a:lnTo>
                    <a:lnTo>
                      <a:pt x="488" y="2217"/>
                    </a:lnTo>
                    <a:lnTo>
                      <a:pt x="293" y="2047"/>
                    </a:lnTo>
                    <a:lnTo>
                      <a:pt x="122" y="1803"/>
                    </a:lnTo>
                    <a:lnTo>
                      <a:pt x="74" y="1706"/>
                    </a:lnTo>
                    <a:lnTo>
                      <a:pt x="49" y="1559"/>
                    </a:lnTo>
                    <a:lnTo>
                      <a:pt x="25" y="1438"/>
                    </a:lnTo>
                    <a:lnTo>
                      <a:pt x="1" y="1316"/>
                    </a:lnTo>
                    <a:lnTo>
                      <a:pt x="1" y="1316"/>
                    </a:lnTo>
                    <a:lnTo>
                      <a:pt x="25" y="1170"/>
                    </a:lnTo>
                    <a:lnTo>
                      <a:pt x="49" y="1048"/>
                    </a:lnTo>
                    <a:lnTo>
                      <a:pt x="74" y="926"/>
                    </a:lnTo>
                    <a:lnTo>
                      <a:pt x="122" y="804"/>
                    </a:lnTo>
                    <a:lnTo>
                      <a:pt x="293" y="585"/>
                    </a:lnTo>
                    <a:lnTo>
                      <a:pt x="488" y="390"/>
                    </a:lnTo>
                    <a:lnTo>
                      <a:pt x="731" y="220"/>
                    </a:lnTo>
                    <a:lnTo>
                      <a:pt x="999" y="98"/>
                    </a:lnTo>
                    <a:lnTo>
                      <a:pt x="1291" y="25"/>
                    </a:lnTo>
                    <a:lnTo>
                      <a:pt x="1632" y="1"/>
                    </a:lnTo>
                    <a:lnTo>
                      <a:pt x="1632" y="1"/>
                    </a:lnTo>
                    <a:lnTo>
                      <a:pt x="1803" y="1"/>
                    </a:lnTo>
                    <a:lnTo>
                      <a:pt x="1949" y="49"/>
                    </a:lnTo>
                    <a:lnTo>
                      <a:pt x="2120" y="98"/>
                    </a:lnTo>
                    <a:lnTo>
                      <a:pt x="2266" y="171"/>
                    </a:lnTo>
                    <a:lnTo>
                      <a:pt x="2412" y="269"/>
                    </a:lnTo>
                    <a:lnTo>
                      <a:pt x="2534" y="390"/>
                    </a:lnTo>
                    <a:lnTo>
                      <a:pt x="2777" y="634"/>
                    </a:lnTo>
                    <a:lnTo>
                      <a:pt x="2972" y="926"/>
                    </a:lnTo>
                    <a:lnTo>
                      <a:pt x="3118" y="1219"/>
                    </a:lnTo>
                    <a:lnTo>
                      <a:pt x="3215" y="1535"/>
                    </a:lnTo>
                    <a:lnTo>
                      <a:pt x="3240" y="1681"/>
                    </a:lnTo>
                    <a:lnTo>
                      <a:pt x="3240" y="1803"/>
                    </a:lnTo>
                    <a:lnTo>
                      <a:pt x="3240" y="1803"/>
                    </a:lnTo>
                    <a:lnTo>
                      <a:pt x="3240" y="1949"/>
                    </a:lnTo>
                    <a:lnTo>
                      <a:pt x="3215" y="2047"/>
                    </a:lnTo>
                    <a:lnTo>
                      <a:pt x="3167" y="2144"/>
                    </a:lnTo>
                    <a:lnTo>
                      <a:pt x="3118" y="2241"/>
                    </a:lnTo>
                    <a:lnTo>
                      <a:pt x="3045" y="2314"/>
                    </a:lnTo>
                    <a:lnTo>
                      <a:pt x="2972" y="2388"/>
                    </a:lnTo>
                    <a:lnTo>
                      <a:pt x="2777" y="2485"/>
                    </a:lnTo>
                    <a:lnTo>
                      <a:pt x="2534" y="2558"/>
                    </a:lnTo>
                    <a:lnTo>
                      <a:pt x="2266" y="2582"/>
                    </a:lnTo>
                    <a:lnTo>
                      <a:pt x="1949" y="2607"/>
                    </a:lnTo>
                    <a:lnTo>
                      <a:pt x="1632" y="2607"/>
                    </a:lnTo>
                    <a:lnTo>
                      <a:pt x="1632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38;p43"/>
              <p:cNvSpPr/>
              <p:nvPr/>
            </p:nvSpPr>
            <p:spPr>
              <a:xfrm>
                <a:off x="5447225" y="4615925"/>
                <a:ext cx="1108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" fill="none" extrusionOk="0">
                    <a:moveTo>
                      <a:pt x="1" y="0"/>
                    </a:moveTo>
                    <a:lnTo>
                      <a:pt x="4434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39;p43"/>
              <p:cNvSpPr/>
              <p:nvPr/>
            </p:nvSpPr>
            <p:spPr>
              <a:xfrm>
                <a:off x="5439925" y="4589125"/>
                <a:ext cx="125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18" h="1" fill="none" extrusionOk="0">
                    <a:moveTo>
                      <a:pt x="1" y="0"/>
                    </a:moveTo>
                    <a:lnTo>
                      <a:pt x="5018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40;p43"/>
              <p:cNvSpPr/>
              <p:nvPr/>
            </p:nvSpPr>
            <p:spPr>
              <a:xfrm>
                <a:off x="559762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08" y="2607"/>
                    </a:moveTo>
                    <a:lnTo>
                      <a:pt x="1608" y="2607"/>
                    </a:lnTo>
                    <a:lnTo>
                      <a:pt x="1291" y="2607"/>
                    </a:lnTo>
                    <a:lnTo>
                      <a:pt x="975" y="2582"/>
                    </a:lnTo>
                    <a:lnTo>
                      <a:pt x="707" y="2558"/>
                    </a:lnTo>
                    <a:lnTo>
                      <a:pt x="463" y="2485"/>
                    </a:lnTo>
                    <a:lnTo>
                      <a:pt x="268" y="2388"/>
                    </a:lnTo>
                    <a:lnTo>
                      <a:pt x="195" y="2314"/>
                    </a:lnTo>
                    <a:lnTo>
                      <a:pt x="122" y="2241"/>
                    </a:lnTo>
                    <a:lnTo>
                      <a:pt x="74" y="2144"/>
                    </a:lnTo>
                    <a:lnTo>
                      <a:pt x="25" y="2047"/>
                    </a:lnTo>
                    <a:lnTo>
                      <a:pt x="1" y="1949"/>
                    </a:lnTo>
                    <a:lnTo>
                      <a:pt x="1" y="1803"/>
                    </a:lnTo>
                    <a:lnTo>
                      <a:pt x="1" y="1803"/>
                    </a:lnTo>
                    <a:lnTo>
                      <a:pt x="1" y="1681"/>
                    </a:lnTo>
                    <a:lnTo>
                      <a:pt x="25" y="1535"/>
                    </a:lnTo>
                    <a:lnTo>
                      <a:pt x="122" y="1219"/>
                    </a:lnTo>
                    <a:lnTo>
                      <a:pt x="268" y="926"/>
                    </a:lnTo>
                    <a:lnTo>
                      <a:pt x="463" y="634"/>
                    </a:lnTo>
                    <a:lnTo>
                      <a:pt x="707" y="390"/>
                    </a:lnTo>
                    <a:lnTo>
                      <a:pt x="829" y="269"/>
                    </a:lnTo>
                    <a:lnTo>
                      <a:pt x="975" y="171"/>
                    </a:lnTo>
                    <a:lnTo>
                      <a:pt x="1121" y="98"/>
                    </a:lnTo>
                    <a:lnTo>
                      <a:pt x="1291" y="49"/>
                    </a:lnTo>
                    <a:lnTo>
                      <a:pt x="1438" y="1"/>
                    </a:lnTo>
                    <a:lnTo>
                      <a:pt x="1608" y="1"/>
                    </a:lnTo>
                    <a:lnTo>
                      <a:pt x="1608" y="1"/>
                    </a:lnTo>
                    <a:lnTo>
                      <a:pt x="1949" y="25"/>
                    </a:lnTo>
                    <a:lnTo>
                      <a:pt x="2241" y="98"/>
                    </a:lnTo>
                    <a:lnTo>
                      <a:pt x="2509" y="220"/>
                    </a:lnTo>
                    <a:lnTo>
                      <a:pt x="2753" y="390"/>
                    </a:lnTo>
                    <a:lnTo>
                      <a:pt x="2948" y="585"/>
                    </a:lnTo>
                    <a:lnTo>
                      <a:pt x="3118" y="804"/>
                    </a:lnTo>
                    <a:lnTo>
                      <a:pt x="3167" y="926"/>
                    </a:lnTo>
                    <a:lnTo>
                      <a:pt x="3191" y="1048"/>
                    </a:lnTo>
                    <a:lnTo>
                      <a:pt x="3215" y="1170"/>
                    </a:lnTo>
                    <a:lnTo>
                      <a:pt x="3240" y="1316"/>
                    </a:lnTo>
                    <a:lnTo>
                      <a:pt x="3240" y="1316"/>
                    </a:lnTo>
                    <a:lnTo>
                      <a:pt x="3215" y="1438"/>
                    </a:lnTo>
                    <a:lnTo>
                      <a:pt x="3191" y="1559"/>
                    </a:lnTo>
                    <a:lnTo>
                      <a:pt x="3167" y="1706"/>
                    </a:lnTo>
                    <a:lnTo>
                      <a:pt x="3118" y="1803"/>
                    </a:lnTo>
                    <a:lnTo>
                      <a:pt x="2948" y="2047"/>
                    </a:lnTo>
                    <a:lnTo>
                      <a:pt x="2753" y="2217"/>
                    </a:lnTo>
                    <a:lnTo>
                      <a:pt x="2509" y="2388"/>
                    </a:lnTo>
                    <a:lnTo>
                      <a:pt x="2241" y="2509"/>
                    </a:lnTo>
                    <a:lnTo>
                      <a:pt x="1949" y="2582"/>
                    </a:lnTo>
                    <a:lnTo>
                      <a:pt x="1608" y="2607"/>
                    </a:lnTo>
                    <a:lnTo>
                      <a:pt x="1608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TextBox 40"/>
          <p:cNvSpPr txBox="1"/>
          <p:nvPr userDrawn="1"/>
        </p:nvSpPr>
        <p:spPr>
          <a:xfrm>
            <a:off x="3248690" y="4350023"/>
            <a:ext cx="272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info@chiro74.ru</a:t>
            </a:r>
            <a:endParaRPr lang="ru-RU" sz="1800" b="1" kern="0" dirty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5226013" y="4356674"/>
            <a:ext cx="314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>
                <a:latin typeface="+mn-lt"/>
              </a:rPr>
              <a:t>8 (351) 217 30 89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774537" y="2052055"/>
            <a:ext cx="6112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</a:t>
            </a: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111, г. Челябинск, ул. Комсомольская, д. 20А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454087, г. Челябинск, ул. Блюхера, д. 91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454091, г. Челябинск, ул. Красноармейская, д. 88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454087, г. Челябинск, ул. Знаменская, д. 22 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ru-RU" sz="1800" b="1" kern="0" dirty="0">
              <a:solidFill>
                <a:srgbClr val="000000"/>
              </a:solidFill>
              <a:latin typeface="Book Antiqua" panose="02040602050305030304" pitchFamily="18" charset="0"/>
              <a:cs typeface="Arial"/>
              <a:sym typeface="Arial"/>
            </a:endParaRPr>
          </a:p>
        </p:txBody>
      </p:sp>
      <p:sp>
        <p:nvSpPr>
          <p:cNvPr id="62" name="Google Shape;59;g142ea23b5d2_0_0"/>
          <p:cNvSpPr txBox="1"/>
          <p:nvPr userDrawn="1"/>
        </p:nvSpPr>
        <p:spPr bwMode="auto">
          <a:xfrm>
            <a:off x="3944233" y="4637434"/>
            <a:ext cx="3659389" cy="5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68" tIns="121568" rIns="121568" bIns="121568" anchor="t" anchorCtr="0">
            <a:spAutoFit/>
          </a:bodyPr>
          <a:lstStyle/>
          <a:p>
            <a:pPr marL="16933" algn="ctr">
              <a:lnSpc>
                <a:spcPct val="150000"/>
              </a:lnSpc>
              <a:spcBef>
                <a:spcPts val="133"/>
              </a:spcBef>
              <a:buSzPts val="1000"/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МЫ</a:t>
            </a:r>
            <a:r>
              <a:rPr lang="ru-RU" sz="1400" b="1" baseline="0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В СОЦИАЛЬНЫХ СЕТЯХ</a:t>
            </a:r>
            <a:endParaRPr sz="1400" b="1" dirty="0">
              <a:solidFill>
                <a:schemeClr val="accent5">
                  <a:lumMod val="50000"/>
                </a:schemeClr>
              </a:solidFill>
              <a:latin typeface="+mn-lt"/>
              <a:ea typeface="Jost"/>
              <a:cs typeface="Jost"/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6307702" y="3443835"/>
            <a:ext cx="982907" cy="902509"/>
            <a:chOff x="6340839" y="2922348"/>
            <a:chExt cx="916634" cy="834456"/>
          </a:xfrm>
        </p:grpSpPr>
        <p:sp>
          <p:nvSpPr>
            <p:cNvPr id="54" name="Прямоугольник 53"/>
            <p:cNvSpPr/>
            <p:nvPr userDrawn="1"/>
          </p:nvSpPr>
          <p:spPr>
            <a:xfrm>
              <a:off x="6340839" y="29223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Google Shape;653;p43"/>
            <p:cNvSpPr/>
            <p:nvPr userDrawn="1"/>
          </p:nvSpPr>
          <p:spPr>
            <a:xfrm>
              <a:off x="6600126" y="3032974"/>
              <a:ext cx="398059" cy="627392"/>
            </a:xfrm>
            <a:custGeom>
              <a:avLst/>
              <a:gdLst/>
              <a:ahLst/>
              <a:cxnLst/>
              <a:rect l="l" t="t" r="r" b="b"/>
              <a:pathLst>
                <a:path w="11838" h="20508" fill="none" extrusionOk="0">
                  <a:moveTo>
                    <a:pt x="10547" y="1"/>
                  </a:moveTo>
                  <a:lnTo>
                    <a:pt x="1292" y="1"/>
                  </a:lnTo>
                  <a:lnTo>
                    <a:pt x="1292" y="1"/>
                  </a:lnTo>
                  <a:lnTo>
                    <a:pt x="1024" y="25"/>
                  </a:lnTo>
                  <a:lnTo>
                    <a:pt x="780" y="98"/>
                  </a:lnTo>
                  <a:lnTo>
                    <a:pt x="561" y="220"/>
                  </a:lnTo>
                  <a:lnTo>
                    <a:pt x="366" y="366"/>
                  </a:lnTo>
                  <a:lnTo>
                    <a:pt x="220" y="561"/>
                  </a:lnTo>
                  <a:lnTo>
                    <a:pt x="98" y="780"/>
                  </a:lnTo>
                  <a:lnTo>
                    <a:pt x="25" y="1024"/>
                  </a:lnTo>
                  <a:lnTo>
                    <a:pt x="1" y="1292"/>
                  </a:lnTo>
                  <a:lnTo>
                    <a:pt x="1" y="19217"/>
                  </a:lnTo>
                  <a:lnTo>
                    <a:pt x="1" y="19217"/>
                  </a:lnTo>
                  <a:lnTo>
                    <a:pt x="25" y="19485"/>
                  </a:lnTo>
                  <a:lnTo>
                    <a:pt x="98" y="19728"/>
                  </a:lnTo>
                  <a:lnTo>
                    <a:pt x="220" y="19948"/>
                  </a:lnTo>
                  <a:lnTo>
                    <a:pt x="366" y="20142"/>
                  </a:lnTo>
                  <a:lnTo>
                    <a:pt x="561" y="20289"/>
                  </a:lnTo>
                  <a:lnTo>
                    <a:pt x="780" y="20410"/>
                  </a:lnTo>
                  <a:lnTo>
                    <a:pt x="1024" y="20483"/>
                  </a:lnTo>
                  <a:lnTo>
                    <a:pt x="1292" y="20508"/>
                  </a:lnTo>
                  <a:lnTo>
                    <a:pt x="10547" y="20508"/>
                  </a:lnTo>
                  <a:lnTo>
                    <a:pt x="10547" y="20508"/>
                  </a:lnTo>
                  <a:lnTo>
                    <a:pt x="10814" y="20483"/>
                  </a:lnTo>
                  <a:lnTo>
                    <a:pt x="11058" y="20410"/>
                  </a:lnTo>
                  <a:lnTo>
                    <a:pt x="11277" y="20289"/>
                  </a:lnTo>
                  <a:lnTo>
                    <a:pt x="11472" y="20142"/>
                  </a:lnTo>
                  <a:lnTo>
                    <a:pt x="11618" y="19948"/>
                  </a:lnTo>
                  <a:lnTo>
                    <a:pt x="11740" y="19728"/>
                  </a:lnTo>
                  <a:lnTo>
                    <a:pt x="11813" y="19485"/>
                  </a:lnTo>
                  <a:lnTo>
                    <a:pt x="11837" y="19217"/>
                  </a:lnTo>
                  <a:lnTo>
                    <a:pt x="11837" y="1292"/>
                  </a:lnTo>
                  <a:lnTo>
                    <a:pt x="11837" y="1292"/>
                  </a:lnTo>
                  <a:lnTo>
                    <a:pt x="11813" y="1024"/>
                  </a:lnTo>
                  <a:lnTo>
                    <a:pt x="11740" y="780"/>
                  </a:lnTo>
                  <a:lnTo>
                    <a:pt x="11618" y="561"/>
                  </a:lnTo>
                  <a:lnTo>
                    <a:pt x="11472" y="366"/>
                  </a:lnTo>
                  <a:lnTo>
                    <a:pt x="11277" y="220"/>
                  </a:lnTo>
                  <a:lnTo>
                    <a:pt x="11058" y="98"/>
                  </a:lnTo>
                  <a:lnTo>
                    <a:pt x="10814" y="25"/>
                  </a:lnTo>
                  <a:lnTo>
                    <a:pt x="10547" y="1"/>
                  </a:lnTo>
                  <a:lnTo>
                    <a:pt x="10547" y="1"/>
                  </a:lnTo>
                  <a:close/>
                  <a:moveTo>
                    <a:pt x="5554" y="975"/>
                  </a:moveTo>
                  <a:lnTo>
                    <a:pt x="6284" y="975"/>
                  </a:lnTo>
                  <a:lnTo>
                    <a:pt x="6284" y="975"/>
                  </a:lnTo>
                  <a:lnTo>
                    <a:pt x="6406" y="999"/>
                  </a:lnTo>
                  <a:lnTo>
                    <a:pt x="6479" y="1073"/>
                  </a:lnTo>
                  <a:lnTo>
                    <a:pt x="6552" y="1146"/>
                  </a:lnTo>
                  <a:lnTo>
                    <a:pt x="6577" y="1267"/>
                  </a:lnTo>
                  <a:lnTo>
                    <a:pt x="6577" y="1267"/>
                  </a:lnTo>
                  <a:lnTo>
                    <a:pt x="6552" y="1365"/>
                  </a:lnTo>
                  <a:lnTo>
                    <a:pt x="6479" y="1462"/>
                  </a:lnTo>
                  <a:lnTo>
                    <a:pt x="6406" y="1511"/>
                  </a:lnTo>
                  <a:lnTo>
                    <a:pt x="6284" y="1535"/>
                  </a:lnTo>
                  <a:lnTo>
                    <a:pt x="5554" y="1535"/>
                  </a:lnTo>
                  <a:lnTo>
                    <a:pt x="5554" y="1535"/>
                  </a:lnTo>
                  <a:lnTo>
                    <a:pt x="5432" y="1511"/>
                  </a:lnTo>
                  <a:lnTo>
                    <a:pt x="5359" y="1462"/>
                  </a:lnTo>
                  <a:lnTo>
                    <a:pt x="5286" y="1365"/>
                  </a:lnTo>
                  <a:lnTo>
                    <a:pt x="5262" y="1267"/>
                  </a:lnTo>
                  <a:lnTo>
                    <a:pt x="5262" y="1267"/>
                  </a:lnTo>
                  <a:lnTo>
                    <a:pt x="5286" y="1146"/>
                  </a:lnTo>
                  <a:lnTo>
                    <a:pt x="5359" y="1073"/>
                  </a:lnTo>
                  <a:lnTo>
                    <a:pt x="5432" y="999"/>
                  </a:lnTo>
                  <a:lnTo>
                    <a:pt x="5554" y="975"/>
                  </a:lnTo>
                  <a:lnTo>
                    <a:pt x="5554" y="975"/>
                  </a:lnTo>
                  <a:close/>
                  <a:moveTo>
                    <a:pt x="5919" y="19436"/>
                  </a:moveTo>
                  <a:lnTo>
                    <a:pt x="5919" y="19436"/>
                  </a:lnTo>
                  <a:lnTo>
                    <a:pt x="5749" y="19412"/>
                  </a:lnTo>
                  <a:lnTo>
                    <a:pt x="5578" y="19363"/>
                  </a:lnTo>
                  <a:lnTo>
                    <a:pt x="5432" y="19290"/>
                  </a:lnTo>
                  <a:lnTo>
                    <a:pt x="5310" y="19193"/>
                  </a:lnTo>
                  <a:lnTo>
                    <a:pt x="5213" y="19071"/>
                  </a:lnTo>
                  <a:lnTo>
                    <a:pt x="5140" y="18925"/>
                  </a:lnTo>
                  <a:lnTo>
                    <a:pt x="5091" y="18754"/>
                  </a:lnTo>
                  <a:lnTo>
                    <a:pt x="5067" y="18584"/>
                  </a:lnTo>
                  <a:lnTo>
                    <a:pt x="5067" y="18584"/>
                  </a:lnTo>
                  <a:lnTo>
                    <a:pt x="5091" y="18413"/>
                  </a:lnTo>
                  <a:lnTo>
                    <a:pt x="5140" y="18243"/>
                  </a:lnTo>
                  <a:lnTo>
                    <a:pt x="5213" y="18097"/>
                  </a:lnTo>
                  <a:lnTo>
                    <a:pt x="5310" y="17975"/>
                  </a:lnTo>
                  <a:lnTo>
                    <a:pt x="5432" y="17877"/>
                  </a:lnTo>
                  <a:lnTo>
                    <a:pt x="5578" y="17804"/>
                  </a:lnTo>
                  <a:lnTo>
                    <a:pt x="5749" y="17756"/>
                  </a:lnTo>
                  <a:lnTo>
                    <a:pt x="5919" y="17731"/>
                  </a:lnTo>
                  <a:lnTo>
                    <a:pt x="5919" y="17731"/>
                  </a:lnTo>
                  <a:lnTo>
                    <a:pt x="6090" y="17756"/>
                  </a:lnTo>
                  <a:lnTo>
                    <a:pt x="6260" y="17804"/>
                  </a:lnTo>
                  <a:lnTo>
                    <a:pt x="6406" y="17877"/>
                  </a:lnTo>
                  <a:lnTo>
                    <a:pt x="6528" y="17975"/>
                  </a:lnTo>
                  <a:lnTo>
                    <a:pt x="6625" y="18097"/>
                  </a:lnTo>
                  <a:lnTo>
                    <a:pt x="6699" y="18243"/>
                  </a:lnTo>
                  <a:lnTo>
                    <a:pt x="6747" y="18413"/>
                  </a:lnTo>
                  <a:lnTo>
                    <a:pt x="6772" y="18584"/>
                  </a:lnTo>
                  <a:lnTo>
                    <a:pt x="6772" y="18584"/>
                  </a:lnTo>
                  <a:lnTo>
                    <a:pt x="6747" y="18754"/>
                  </a:lnTo>
                  <a:lnTo>
                    <a:pt x="6699" y="18925"/>
                  </a:lnTo>
                  <a:lnTo>
                    <a:pt x="6625" y="19071"/>
                  </a:lnTo>
                  <a:lnTo>
                    <a:pt x="6528" y="19193"/>
                  </a:lnTo>
                  <a:lnTo>
                    <a:pt x="6406" y="19290"/>
                  </a:lnTo>
                  <a:lnTo>
                    <a:pt x="6260" y="19363"/>
                  </a:lnTo>
                  <a:lnTo>
                    <a:pt x="6090" y="19412"/>
                  </a:lnTo>
                  <a:lnTo>
                    <a:pt x="5919" y="19436"/>
                  </a:lnTo>
                  <a:lnTo>
                    <a:pt x="5919" y="19436"/>
                  </a:lnTo>
                  <a:close/>
                  <a:moveTo>
                    <a:pt x="10547" y="16660"/>
                  </a:moveTo>
                  <a:lnTo>
                    <a:pt x="1292" y="16660"/>
                  </a:lnTo>
                  <a:lnTo>
                    <a:pt x="1292" y="2558"/>
                  </a:lnTo>
                  <a:lnTo>
                    <a:pt x="10547" y="2558"/>
                  </a:lnTo>
                  <a:lnTo>
                    <a:pt x="10547" y="1666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/>
          <p:cNvGrpSpPr/>
          <p:nvPr userDrawn="1"/>
        </p:nvGrpSpPr>
        <p:grpSpPr>
          <a:xfrm>
            <a:off x="2043250" y="5133787"/>
            <a:ext cx="8105501" cy="1639328"/>
            <a:chOff x="2086735" y="4868862"/>
            <a:chExt cx="8105501" cy="1639328"/>
          </a:xfrm>
        </p:grpSpPr>
        <p:pic>
          <p:nvPicPr>
            <p:cNvPr id="63" name="Picture 2" descr="http://qrcoder.ru/code/?https%3A%2F%2Frcokio.ru%2F&amp;4&amp;0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025" y="4952385"/>
              <a:ext cx="1267200" cy="126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 userDrawn="1"/>
          </p:nvSpPr>
          <p:spPr>
            <a:xfrm>
              <a:off x="2086735" y="6217831"/>
              <a:ext cx="1487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сайт ГБУ ДПО ЧИРО</a:t>
              </a: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4298449" y="6217832"/>
              <a:ext cx="12369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err="1">
                  <a:latin typeface="+mn-lt"/>
                </a:rPr>
                <a:t>Телеграм</a:t>
              </a:r>
              <a:r>
                <a:rPr lang="ru-RU" sz="1200" b="1" dirty="0">
                  <a:latin typeface="+mn-lt"/>
                </a:rPr>
                <a:t>-канал</a:t>
              </a: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098713" y="6217833"/>
              <a:ext cx="1823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Сообщество</a:t>
              </a:r>
              <a:r>
                <a:rPr lang="ru-RU" sz="1200" b="1" baseline="0" dirty="0">
                  <a:latin typeface="+mn-lt"/>
                </a:rPr>
                <a:t> в </a:t>
              </a:r>
              <a:r>
                <a:rPr lang="ru-RU" sz="1200" b="1" baseline="0" dirty="0" err="1">
                  <a:latin typeface="+mn-lt"/>
                </a:rPr>
                <a:t>ВКонтакте</a:t>
              </a:r>
              <a:endParaRPr lang="ru-RU" sz="1200" b="1" dirty="0">
                <a:latin typeface="+mn-lt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 userDrawn="1"/>
          </p:nvPicPr>
          <p:blipFill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182" y="4868862"/>
              <a:ext cx="1374382" cy="137438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964" r="16630" b="5414"/>
            <a:stretch/>
          </p:blipFill>
          <p:spPr>
            <a:xfrm>
              <a:off x="4283320" y="4966454"/>
              <a:ext cx="1267200" cy="117919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271" y="4868862"/>
              <a:ext cx="1375200" cy="13752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 userDrawn="1"/>
          </p:nvSpPr>
          <p:spPr>
            <a:xfrm>
              <a:off x="7949506" y="6231191"/>
              <a:ext cx="2242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Сообщество в Одноклассниках</a:t>
              </a:r>
            </a:p>
          </p:txBody>
        </p:sp>
      </p:grp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386" y="156658"/>
            <a:ext cx="2595458" cy="11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204936543_456245911?list=918d3742cc6310b4f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razdelyaika_miass?w=wall-187384518_10119&amp;ysclid=m2suyai5sk137146883" TargetMode="External"/><Relationship Id="rId7" Type="http://schemas.openxmlformats.org/officeDocument/2006/relationships/hyperlink" Target="https://ecamir.ru/press/luchshie-ekopedagogi-rossii-kto-oni-i-kak-uchat-detey-zabotitsya-o-prirode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proektoria.online/suits" TargetMode="External"/><Relationship Id="rId5" Type="http://schemas.openxmlformats.org/officeDocument/2006/relationships/image" Target="../media/image13.emf"/><Relationship Id="rId4" Type="http://schemas.openxmlformats.org/officeDocument/2006/relationships/hyperlink" Target="https://greendriver.ru/ecocommunit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hyperlink" Target="https://vk.com/vfkr_ru?w=wall-204936543_22161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vk.com/wall-171662957_5605" TargetMode="External"/><Relationship Id="rId5" Type="http://schemas.openxmlformats.org/officeDocument/2006/relationships/hyperlink" Target="https://vk.com/hoy83izhevsk?w=wall-171662957_6114" TargetMode="Externa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stepik.org/course/191344/promo" TargetMode="Externa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vk.com/pavelchem" TargetMode="Externa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i="0" u="sng" strike="noStrike" dirty="0">
                <a:effectLst/>
                <a:latin typeface="-apple-system"/>
                <a:hlinkClick r:id="rId3"/>
              </a:rPr>
              <a:t>Как воспитать учеников экологически грамотными и зачем?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Юминов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Павел Андреевич,  учитель  МАОУ «СОШ № 21»  Миасского городского округа, полуфиналист Всероссийского проекта «Классная тема»</a:t>
            </a: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79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6">
            <a:extLst>
              <a:ext uri="{FF2B5EF4-FFF2-40B4-BE49-F238E27FC236}">
                <a16:creationId xmlns:a16="http://schemas.microsoft.com/office/drawing/2014/main" id="{E3927EF5-6735-3734-B02F-A230F024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29141"/>
            <a:ext cx="8019987" cy="686859"/>
          </a:xfrm>
        </p:spPr>
        <p:txBody>
          <a:bodyPr vert="horz" lIns="91440" tIns="9313" rIns="91440" bIns="45720" rtlCol="0" anchor="ctr">
            <a:normAutofit/>
          </a:bodyPr>
          <a:lstStyle/>
          <a:p>
            <a:pPr marL="8467" algn="just">
              <a:spcBef>
                <a:spcPts val="75"/>
              </a:spcBef>
            </a:pPr>
            <a:r>
              <a:rPr lang="ru-RU" altLang="ru-RU" dirty="0">
                <a:latin typeface="Times New Roman" panose="02020603050405020304" pitchFamily="18" charset="0"/>
                <a:ea typeface="Bahnschrift" panose="020B0502040204020203" pitchFamily="34" charset="0"/>
                <a:cs typeface="Times New Roman" panose="02020603050405020304" pitchFamily="18" charset="0"/>
              </a:rPr>
              <a:t>Основополагающие документы</a:t>
            </a:r>
          </a:p>
        </p:txBody>
      </p:sp>
      <p:sp>
        <p:nvSpPr>
          <p:cNvPr id="8195" name="object 7">
            <a:extLst>
              <a:ext uri="{FF2B5EF4-FFF2-40B4-BE49-F238E27FC236}">
                <a16:creationId xmlns:a16="http://schemas.microsoft.com/office/drawing/2014/main" id="{61D2CBBC-180F-D061-ED23-FDD576133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1143000"/>
            <a:ext cx="10210800" cy="51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6690" rIns="0" bIns="0">
            <a:spAutoFit/>
          </a:bodyPr>
          <a:lstStyle>
            <a:lvl1pPr marL="12700">
              <a:spcBef>
                <a:spcPct val="20000"/>
              </a:spcBef>
              <a:buChar char="•"/>
              <a:tabLst>
                <a:tab pos="10128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0128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0128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012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012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12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12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12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12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1467"/>
              </a:spcBef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Федеральный закон «Об образовании в Российской Федерации» № 273 ФЗ от 29.12.2012 г.</a:t>
            </a:r>
          </a:p>
          <a:p>
            <a:pPr>
              <a:spcBef>
                <a:spcPts val="1467"/>
              </a:spcBef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Федеральный закон «Об охране окружающей среды» №7 ФЗ от 10.01.2002 г.</a:t>
            </a:r>
          </a:p>
          <a:p>
            <a:pPr algn="just">
              <a:spcBef>
                <a:spcPts val="1467"/>
              </a:spcBef>
              <a:buNone/>
            </a:pPr>
            <a:r>
              <a:rPr lang="ru-RU" alt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Указ Президента Российской Федерации от 21.07.2020 г. № 474 «О национальных целях развития Российской Федерации на период до 2030 г.» </a:t>
            </a:r>
          </a:p>
          <a:p>
            <a:pPr>
              <a:spcBef>
                <a:spcPts val="1467"/>
              </a:spcBef>
              <a:buNone/>
            </a:pPr>
            <a:r>
              <a:rPr lang="ru-RU" alt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Национальный проект «Экология»</a:t>
            </a:r>
          </a:p>
          <a:p>
            <a:pPr>
              <a:spcBef>
                <a:spcPts val="1467"/>
              </a:spcBef>
              <a:buFontTx/>
              <a:buChar char="-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Национальный проект «Образование»</a:t>
            </a:r>
          </a:p>
          <a:p>
            <a:pPr>
              <a:spcBef>
                <a:spcPts val="1467"/>
              </a:spcBef>
              <a:buFontTx/>
              <a:buChar char="-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ФГОС-2022</a:t>
            </a:r>
          </a:p>
          <a:p>
            <a:pPr algn="ctr">
              <a:spcBef>
                <a:spcPts val="1467"/>
              </a:spcBef>
              <a:buFontTx/>
              <a:buChar char="-"/>
            </a:pPr>
            <a:endParaRPr lang="ru-RU" altLang="ru-RU" sz="2133" dirty="0">
              <a:latin typeface="Arial" panose="020B0604020202020204" pitchFamily="34" charset="0"/>
            </a:endParaRPr>
          </a:p>
          <a:p>
            <a:pPr algn="ctr">
              <a:spcBef>
                <a:spcPts val="1467"/>
              </a:spcBef>
              <a:buNone/>
            </a:pPr>
            <a:endParaRPr lang="ru-RU" altLang="ru-RU" sz="2000" dirty="0">
              <a:latin typeface="Lucida Sans Unicode" panose="020B0602030504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67AEAC4-34F8-DBB7-0CF3-A06101A5FB78}"/>
              </a:ext>
            </a:extLst>
          </p:cNvPr>
          <p:cNvCxnSpPr/>
          <p:nvPr/>
        </p:nvCxnSpPr>
        <p:spPr>
          <a:xfrm>
            <a:off x="4622800" y="6527800"/>
            <a:ext cx="7264400" cy="1059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891" y="485672"/>
            <a:ext cx="8857121" cy="1325563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А кто ты?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32" y="1417639"/>
            <a:ext cx="4824536" cy="5382023"/>
          </a:xfrm>
        </p:spPr>
      </p:pic>
    </p:spTree>
    <p:extLst>
      <p:ext uri="{BB962C8B-B14F-4D97-AF65-F5344CB8AC3E}">
        <p14:creationId xmlns:p14="http://schemas.microsoft.com/office/powerpoint/2010/main" val="507878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31C25F7-6A50-8595-BC0D-82BD94FA8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50" y="341420"/>
            <a:ext cx="8233545" cy="61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71B4A-C33C-0F9D-A3F8-6F6916A5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95" y="688106"/>
            <a:ext cx="10371667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Личный пример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C534F0B-C8BD-4DA8-BCEF-B81064E55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1139" y="1562470"/>
            <a:ext cx="2799795" cy="3733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AAED72-87F5-6FB8-DF0C-68FF887EC5D4}"/>
              </a:ext>
            </a:extLst>
          </p:cNvPr>
          <p:cNvSpPr txBox="1"/>
          <p:nvPr/>
        </p:nvSpPr>
        <p:spPr>
          <a:xfrm>
            <a:off x="1289481" y="5903550"/>
            <a:ext cx="10482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https://vk.com/razdelyaika_miass?w=wall-187384518_10119&amp;ysclid=m2suyai5sk137146883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9CB64-78FC-E82E-5A88-118F4138FC61}"/>
              </a:ext>
            </a:extLst>
          </p:cNvPr>
          <p:cNvSpPr txBox="1"/>
          <p:nvPr/>
        </p:nvSpPr>
        <p:spPr>
          <a:xfrm>
            <a:off x="1289481" y="438853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https://greendriver.ru/ecocommunity</a:t>
            </a:r>
            <a:r>
              <a:rPr lang="ru-RU" dirty="0"/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650D0B-79E6-6AD4-405F-76E3A6759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729" y="1562470"/>
            <a:ext cx="2612502" cy="3733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1B2BD4-ADC0-1C92-E53A-6C0EC111D8FE}"/>
              </a:ext>
            </a:extLst>
          </p:cNvPr>
          <p:cNvSpPr txBox="1"/>
          <p:nvPr/>
        </p:nvSpPr>
        <p:spPr>
          <a:xfrm>
            <a:off x="1289481" y="492619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https://proektoria.online/suits</a:t>
            </a:r>
            <a:r>
              <a:rPr lang="ru-RU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B7A14-5284-8817-5A1E-0E3F1C5FFE47}"/>
              </a:ext>
            </a:extLst>
          </p:cNvPr>
          <p:cNvSpPr txBox="1"/>
          <p:nvPr/>
        </p:nvSpPr>
        <p:spPr>
          <a:xfrm>
            <a:off x="1289481" y="5414874"/>
            <a:ext cx="10482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https://ecamir.ru/press/luchshie-ekopedagogi-rossii-kto-oni-i-kak-uchat-detey-zabotitsya-o-prirode/</a:t>
            </a:r>
            <a:r>
              <a:rPr lang="ru-RU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0838AE-8482-D803-C7D4-3C62A463EE40}"/>
              </a:ext>
            </a:extLst>
          </p:cNvPr>
          <p:cNvSpPr txBox="1"/>
          <p:nvPr/>
        </p:nvSpPr>
        <p:spPr>
          <a:xfrm>
            <a:off x="999438" y="1776969"/>
            <a:ext cx="6094520" cy="151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арт-,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экообъектов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20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EB6FA-4BC3-1894-9485-58BE61FB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86" y="82699"/>
            <a:ext cx="10371667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Множество проб и их разнообразие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привязкой к местности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250D38-54B7-DA56-46FD-E47FA956B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85" y="1294897"/>
            <a:ext cx="10371667" cy="447606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(настольные,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квизы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Уголки (музеи)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9B59DF-FFF6-330C-EA0D-A47D40449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025" y="1447675"/>
            <a:ext cx="3846909" cy="22801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D9CBC5-E212-0BBE-1538-B22B5112F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274" y="2079757"/>
            <a:ext cx="2609945" cy="3691208"/>
          </a:xfrm>
          <a:prstGeom prst="rect">
            <a:avLst/>
          </a:prstGeom>
        </p:spPr>
      </p:pic>
      <p:pic>
        <p:nvPicPr>
          <p:cNvPr id="6" name="Picture 2" descr="https://pp.userapi.com/c846321/v846321398/5eb77/Cg9cJUEQA1E.jpg">
            <a:extLst>
              <a:ext uri="{FF2B5EF4-FFF2-40B4-BE49-F238E27FC236}">
                <a16:creationId xmlns:a16="http://schemas.microsoft.com/office/drawing/2014/main" id="{04F68B02-33C6-3ABC-C5A8-735C207E5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962" y="3841327"/>
            <a:ext cx="3603033" cy="252212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1064E7-5EBA-5A4A-E3C2-03A3A81F0C24}"/>
              </a:ext>
            </a:extLst>
          </p:cNvPr>
          <p:cNvSpPr txBox="1"/>
          <p:nvPr/>
        </p:nvSpPr>
        <p:spPr>
          <a:xfrm>
            <a:off x="613005" y="584979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https://vk.com/hoy83izhevsk?w=wall-171662957_6114</a:t>
            </a:r>
            <a:r>
              <a:rPr lang="ru-RU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75D6AF-B6E7-5943-3AED-1CF9EDCB7A82}"/>
              </a:ext>
            </a:extLst>
          </p:cNvPr>
          <p:cNvSpPr txBox="1"/>
          <p:nvPr/>
        </p:nvSpPr>
        <p:spPr>
          <a:xfrm>
            <a:off x="613005" y="542510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https://vk.com/wall-171662957_5605</a:t>
            </a:r>
            <a:r>
              <a:rPr lang="ru-RU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E83BC7-3A16-3F60-830A-52E6920E91F2}"/>
              </a:ext>
            </a:extLst>
          </p:cNvPr>
          <p:cNvSpPr txBox="1"/>
          <p:nvPr/>
        </p:nvSpPr>
        <p:spPr>
          <a:xfrm>
            <a:off x="613005" y="627447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linkClick r:id="rId7"/>
              </a:rPr>
              <a:t>https://vk.com/vfkr_ru?w=wall-204936543_221618</a:t>
            </a:r>
            <a:r>
              <a:rPr 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743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516E-4F45-5C0F-654A-CDEA3C8C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5" y="787514"/>
            <a:ext cx="10371667" cy="730568"/>
          </a:xfrm>
        </p:spPr>
        <p:txBody>
          <a:bodyPr>
            <a:noAutofit/>
          </a:bodyPr>
          <a:lstStyle/>
          <a:p>
            <a:r>
              <a:rPr lang="ru-RU" sz="4000" kern="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40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писок фильмов и мультфильмов, которые рассказывают о проблемах природы и учат экологичному образу жизни</a:t>
            </a:r>
            <a:br>
              <a:rPr lang="ru-RU" sz="40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BA2FA6-21FC-690C-4725-700273C99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65" y="1672459"/>
            <a:ext cx="10371667" cy="4476068"/>
          </a:xfrm>
        </p:spPr>
        <p:txBody>
          <a:bodyPr numCol="3">
            <a:norm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800" b="1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Фильмы (документальные):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Сделано из вторсырья</a:t>
            </a: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(Made by Destruction), 2016-2018 Discovery 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История вещей</a:t>
            </a: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(The Story of Stuff), 2007 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«Дом. Свидание с планетой» (Home), 2009 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Нулевое влияние</a:t>
            </a:r>
            <a:r>
              <a:rPr lang="en-US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(No Impact Man: The Documentary), 2009 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«Мусор» (</a:t>
            </a:r>
            <a:r>
              <a:rPr lang="ru-RU" sz="18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Trashed</a:t>
            </a: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2012 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«Свалка» (</a:t>
            </a:r>
            <a:r>
              <a:rPr lang="ru-RU" sz="18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Waste</a:t>
            </a: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Land), 2010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«Жизнь дерева», 2023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"История вещей" с Анни Леонард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ru-RU" sz="1800" b="1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Фильмы (художественные):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«Великий», 2020 г.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«Не смотри наверх», 2021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«Прекрасная зеленая», 1996 г 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ru-RU" sz="1800" b="1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Мультфильмы: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«Это совсем не про это» (1984)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«Долина папоротников: последний тропический лес» (1992)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«Однажды в лесу» (1993)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Помпоко</a:t>
            </a: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Война тануки в период </a:t>
            </a:r>
            <a:r>
              <a:rPr lang="ru-RU" sz="18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Хэйсэй</a:t>
            </a: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(1994)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«Спирит: Душа прерий» (2002)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«Лесная братва» (2006)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Валл</a:t>
            </a: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-и» (2008)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Лоракс</a:t>
            </a: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(2012)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Спасти Землю (2012)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800" b="1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Юмор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"В попытках уничтожить мир"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"Как уничтожить мир. Еда"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2B7D2-E216-3100-6585-DD6EEE6A7FCD}"/>
              </a:ext>
            </a:extLst>
          </p:cNvPr>
          <p:cNvSpPr txBox="1"/>
          <p:nvPr/>
        </p:nvSpPr>
        <p:spPr>
          <a:xfrm>
            <a:off x="491065" y="6070486"/>
            <a:ext cx="10813002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400" u="sng" kern="100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https://stepik.org/course/191344/promo</a:t>
            </a:r>
            <a:r>
              <a:rPr lang="ru-RU" sz="1400" u="sng" kern="100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Добрый пластик. Курс для волонтеров фонда География Добра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73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3CB95-5726-197B-CF20-CCA63E9CB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5D319B-F14C-904B-C3CC-77CA38D87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66" y="843379"/>
            <a:ext cx="9753765" cy="56336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О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шибки настоящего и забытое прошлое могут поставить крест и на будущем. 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Важно понимать, что все связано со всем! 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Наиболее полезными и понятными являются примеры из собственной жизни, поэтому так важно рассказывать, делиться, обсуждать. </a:t>
            </a:r>
          </a:p>
          <a:p>
            <a:pPr marL="0" indent="0" algn="just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 algn="just">
              <a:buNone/>
            </a:pPr>
            <a:r>
              <a:rPr lang="ru-RU" dirty="0" err="1"/>
              <a:t>Юминов</a:t>
            </a:r>
            <a:r>
              <a:rPr lang="ru-RU" dirty="0"/>
              <a:t> Павел Андреевич, МАОУ «СОШ №21», Миасс</a:t>
            </a:r>
          </a:p>
          <a:p>
            <a:pPr marL="0" indent="0" algn="just">
              <a:buNone/>
            </a:pPr>
            <a:r>
              <a:rPr lang="ru-RU" dirty="0"/>
              <a:t>umchic2306@mail.ru, </a:t>
            </a:r>
            <a:r>
              <a:rPr lang="ru-RU" dirty="0">
                <a:hlinkClick r:id="rId2"/>
              </a:rPr>
              <a:t>https://vk.com/pavelchem</a:t>
            </a:r>
            <a:r>
              <a:rPr lang="ru-RU" dirty="0"/>
              <a:t> 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6419A-63D1-24A3-1247-71C2F44B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07626" y="184748"/>
            <a:ext cx="446585" cy="66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9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5252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 Light/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511</Words>
  <Application>Microsoft Office PowerPoint</Application>
  <PresentationFormat>Широкоэкранный</PresentationFormat>
  <Paragraphs>65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22" baseType="lpstr">
      <vt:lpstr>-apple-system</vt:lpstr>
      <vt:lpstr>Arial</vt:lpstr>
      <vt:lpstr>Book Antiqua</vt:lpstr>
      <vt:lpstr>Calibri</vt:lpstr>
      <vt:lpstr>Calibri Light</vt:lpstr>
      <vt:lpstr>Constantia</vt:lpstr>
      <vt:lpstr>Lucida Sans Unicode</vt:lpstr>
      <vt:lpstr>Roboto</vt:lpstr>
      <vt:lpstr>Symbol</vt:lpstr>
      <vt:lpstr>Times New Roman</vt:lpstr>
      <vt:lpstr>Тема Office</vt:lpstr>
      <vt:lpstr>Специальное оформление</vt:lpstr>
      <vt:lpstr>1_Специальное оформление</vt:lpstr>
      <vt:lpstr>Как воспитать учеников экологически грамотными и зачем?</vt:lpstr>
      <vt:lpstr>Основополагающие документы</vt:lpstr>
      <vt:lpstr>Эколог или экологист? А кто ты?</vt:lpstr>
      <vt:lpstr>Презентация PowerPoint</vt:lpstr>
      <vt:lpstr>1. Личный пример</vt:lpstr>
      <vt:lpstr>2. Множество проб и их разнообразие  с привязкой к местности</vt:lpstr>
      <vt:lpstr>Список фильмов и мультфильмов, которые рассказывают о проблемах природы и учат экологичному образу жизни </vt:lpstr>
      <vt:lpstr>Презентация PowerPoint</vt:lpstr>
      <vt:lpstr>Презентация PowerPoint</vt:lpstr>
    </vt:vector>
  </TitlesOfParts>
  <Company>ГБУ ДПО РЦОКИО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Старцун Мария Сергеевна</dc:creator>
  <cp:lastModifiedBy>317каб</cp:lastModifiedBy>
  <cp:revision>64</cp:revision>
  <dcterms:created xsi:type="dcterms:W3CDTF">2022-11-08T05:17:39Z</dcterms:created>
  <dcterms:modified xsi:type="dcterms:W3CDTF">2024-10-29T07:01:00Z</dcterms:modified>
</cp:coreProperties>
</file>