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2" r:id="rId2"/>
    <p:sldId id="283" r:id="rId3"/>
    <p:sldId id="260" r:id="rId4"/>
    <p:sldId id="261" r:id="rId5"/>
    <p:sldId id="262" r:id="rId6"/>
    <p:sldId id="285" r:id="rId7"/>
    <p:sldId id="264" r:id="rId8"/>
    <p:sldId id="259" r:id="rId9"/>
    <p:sldId id="286" r:id="rId10"/>
    <p:sldId id="263" r:id="rId11"/>
    <p:sldId id="268" r:id="rId12"/>
    <p:sldId id="287" r:id="rId13"/>
    <p:sldId id="288" r:id="rId14"/>
    <p:sldId id="289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200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28C8FA8-F085-4F4B-8F1F-030C120F9185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AC22548-1497-4D5E-9F8B-E986247EA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1" y="3105150"/>
            <a:ext cx="8677274" cy="1495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  <a:latin typeface="Arial Black" panose="020B0A04020102020204" pitchFamily="34" charset="0"/>
              </a:rPr>
              <a:t>Творческая династия </a:t>
            </a:r>
            <a:br>
              <a:rPr lang="ru-RU" sz="4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FF0000"/>
                </a:solidFill>
                <a:latin typeface="Arial Black" panose="020B0A04020102020204" pitchFamily="34" charset="0"/>
              </a:rPr>
              <a:t>Мелентьевых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875" y="331787"/>
            <a:ext cx="5953125" cy="563563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Arial Black" panose="020B0A04020102020204" pitchFamily="34" charset="0"/>
              </a:rPr>
              <a:t>Посвящается году театра в России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zaharova_eu\Documents\зАГРУЗКИ\Год театра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1" r="9921"/>
          <a:stretch/>
        </p:blipFill>
        <p:spPr bwMode="auto">
          <a:xfrm>
            <a:off x="200024" y="414107"/>
            <a:ext cx="2886075" cy="24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00024" y="3105150"/>
            <a:ext cx="8677274" cy="1495425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Творческая династия </a:t>
            </a:r>
            <a:b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Мелентьевых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0024" y="4886326"/>
            <a:ext cx="8677274" cy="74771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Ими гордится Южный Урал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1188" y="5634038"/>
            <a:ext cx="6490921" cy="100993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Александровна УСТИНОВА</a:t>
            </a:r>
          </a:p>
          <a:p>
            <a:pPr algn="r">
              <a:spcBef>
                <a:spcPts val="0"/>
              </a:spcBef>
              <a:buFont typeface="Wingdings 2"/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>
              <a:spcBef>
                <a:spcPts val="0"/>
              </a:spcBef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Алёна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КОСОЛАПОВА, ДДТ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г.Кыштыма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430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Елецкий ПИ Чайковский Пиковая дам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99" y="672151"/>
            <a:ext cx="3425588" cy="536123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183" y="4107975"/>
            <a:ext cx="4653886" cy="2450479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роли Елецкого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«Пиковая дама».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мундире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князя Потёмкина)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240" y="5463653"/>
            <a:ext cx="7543800" cy="9144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Пастор					Валентин «</a:t>
            </a:r>
            <a:r>
              <a:rPr lang="ru-RU" sz="2400" dirty="0" err="1" smtClean="0"/>
              <a:t>Хованщина</a:t>
            </a:r>
            <a:r>
              <a:rPr lang="ru-RU" sz="2400" dirty="0" smtClean="0"/>
              <a:t>»				«Фауст»</a:t>
            </a:r>
            <a:endParaRPr lang="ru-RU" sz="2400" dirty="0"/>
          </a:p>
        </p:txBody>
      </p:sp>
      <p:pic>
        <p:nvPicPr>
          <p:cNvPr id="11" name="Содержимое 10" descr="Пастор М.Мусоргский Хованщина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20" y="658812"/>
            <a:ext cx="3242500" cy="4595575"/>
          </a:xfrm>
        </p:spPr>
      </p:pic>
      <p:pic>
        <p:nvPicPr>
          <p:cNvPr id="9" name="Содержимое 8" descr="Валентин  Гуно Фауст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331" y="727050"/>
            <a:ext cx="3045833" cy="468490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82566" y="274637"/>
            <a:ext cx="7378262" cy="128089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Дьяк Щелкалов			Трубецкой</a:t>
            </a:r>
            <a:br>
              <a:rPr lang="ru-RU" sz="2400" dirty="0" smtClean="0"/>
            </a:br>
            <a:r>
              <a:rPr lang="ru-RU" sz="2400" dirty="0" smtClean="0"/>
              <a:t>«Иван Грозный»			«Декабристы»</a:t>
            </a:r>
            <a:endParaRPr lang="ru-RU" sz="2400" dirty="0"/>
          </a:p>
        </p:txBody>
      </p:sp>
      <p:pic>
        <p:nvPicPr>
          <p:cNvPr id="8" name="Содержимое 7" descr="дьяк Щелкалов Бизе Иван Грозный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13" y="1678674"/>
            <a:ext cx="3476385" cy="5027128"/>
          </a:xfrm>
        </p:spPr>
      </p:pic>
      <p:pic>
        <p:nvPicPr>
          <p:cNvPr id="9" name="Содержимое 8" descr="Трубецкой Ю.Шапорин Декабристы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38" y="1641453"/>
            <a:ext cx="3548418" cy="5013726"/>
          </a:xfrm>
        </p:spPr>
      </p:pic>
    </p:spTree>
    <p:extLst>
      <p:ext uri="{BB962C8B-B14F-4D97-AF65-F5344CB8AC3E}">
        <p14:creationId xmlns:p14="http://schemas.microsoft.com/office/powerpoint/2010/main" val="280058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274638"/>
            <a:ext cx="8598089" cy="8854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  Жуан 				Жорж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Жермон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«Дон Жуан»				«Травиата»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Дон Жуан  Мощарт Дон Жуан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3" y="1477678"/>
            <a:ext cx="3101121" cy="4769947"/>
          </a:xfrm>
        </p:spPr>
      </p:pic>
      <p:pic>
        <p:nvPicPr>
          <p:cNvPr id="6" name="Содержимое 5" descr="Жорж Жермон Верди Травиата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3"/>
          <a:stretch>
            <a:fillRect/>
          </a:stretch>
        </p:blipFill>
        <p:spPr>
          <a:xfrm>
            <a:off x="4814423" y="1298850"/>
            <a:ext cx="3346937" cy="5078946"/>
          </a:xfrm>
        </p:spPr>
      </p:pic>
    </p:spTree>
    <p:extLst>
      <p:ext uri="{BB962C8B-B14F-4D97-AF65-F5344CB8AC3E}">
        <p14:creationId xmlns:p14="http://schemas.microsoft.com/office/powerpoint/2010/main" val="147359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рилоэжение 5 - Выписки из приказа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0" t="10539" r="5792" b="2308"/>
          <a:stretch/>
        </p:blipFill>
        <p:spPr>
          <a:xfrm>
            <a:off x="4212460" y="272956"/>
            <a:ext cx="4699527" cy="5909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274"/>
            <a:ext cx="4380931" cy="58901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шефские концерты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госпиталях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воинских частях во время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7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13899" y="409914"/>
            <a:ext cx="4594431" cy="56335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Мариинский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– гордость,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радость, что открывал, держась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латунную ручку-скобу,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тяжёлые двери актёрского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подъезда, ходил по мраморным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лестницам, сидел в тех же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гримёрных, что Шаляпин,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 на той же сцене…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и радость…» -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утверждал Иван Васильевич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Мелентьев.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Мелентьев 1945 год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083" y="388884"/>
            <a:ext cx="3727910" cy="573728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8" y="5409063"/>
            <a:ext cx="8202304" cy="914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Папина дочь - камерная певица Татьяна Мелентьева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С дочерью 1950 г.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82" y="393863"/>
            <a:ext cx="2941876" cy="4525963"/>
          </a:xfrm>
        </p:spPr>
      </p:pic>
      <p:pic>
        <p:nvPicPr>
          <p:cNvPr id="6" name="Содержимое 5" descr="айвз---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274" y="476260"/>
            <a:ext cx="4624551" cy="462455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4749421"/>
            <a:ext cx="8789158" cy="176056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Поёт  Т.И. Мелентьева, Заслуженная артистка России, профессор консерватории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роялем – С.Б.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Вакман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камерная пианистка и педагог.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Мелентьева_и_Вакман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02" y="244165"/>
            <a:ext cx="6298134" cy="467439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4490113"/>
            <a:ext cx="8748215" cy="19106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Кнайфель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(внучка И.В. Мелентьева) - самая востребованная исполнительница на клавишных в берлинских мюзиклах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в антракте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5" y="494863"/>
            <a:ext cx="5872514" cy="389971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423080"/>
            <a:ext cx="3548418" cy="62097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Арсений </a:t>
            </a:r>
          </a:p>
          <a:p>
            <a:pPr algn="ctr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Кнайфель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(внук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И.В. Мелентьева)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пост</a:t>
            </a:r>
          </a:p>
          <a:p>
            <a:pPr algn="ctr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</a:p>
          <a:p>
            <a:pPr algn="ctr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медиа-группы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Шанхае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серьезно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музыкой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фильмам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креат. директ.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424429" y="620110"/>
            <a:ext cx="5430536" cy="54305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0" y="464024"/>
            <a:ext cx="4575369" cy="6045957"/>
          </a:xfrm>
        </p:spPr>
        <p:txBody>
          <a:bodyPr>
            <a:normAutofit fontScale="92500"/>
          </a:bodyPr>
          <a:lstStyle/>
          <a:p>
            <a:r>
              <a:rPr lang="ru-RU" dirty="0"/>
              <a:t>…В начале прошлого века на Нижнем Кыштыме жил литейщик электролитного завода Василий Моисеевич Мелентьев, в семье которого было десять детей. Иван, родившийся 3 мая 1905 года, был пятым.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На его детство выпала революция и Гражданская война. Окончив всего четыре класса, тринадцатилетним парнишкой начал работать учеником слесаря на электролитном заводе. Активно занимался в драмкружке при клубе и удивлял всех артистическими способностями, чистым голосом, душевным исполнением и мечтой — обучаться вокалу.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199" y="5924266"/>
            <a:ext cx="4249685" cy="8382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Васильевич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мелентьев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zaharova_eu\Desktop\9222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199" y="464024"/>
            <a:ext cx="4249685" cy="535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9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имени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42" t="4426" r="18571" b="2632"/>
          <a:stretch>
            <a:fillRect/>
          </a:stretch>
        </p:blipFill>
        <p:spPr>
          <a:xfrm rot="5400000">
            <a:off x="2679480" y="-693025"/>
            <a:ext cx="3762701" cy="87012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536736"/>
            <a:ext cx="8576755" cy="9144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Генеалогическое древо Мелентьевых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908331" y="5875283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Рукопись Т.И. Мелентьевой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39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риложение 2 -  табель успеваемости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08" t="14888" r="2509" b="41849"/>
          <a:stretch>
            <a:fillRect/>
          </a:stretch>
        </p:blipFill>
        <p:spPr>
          <a:xfrm>
            <a:off x="409904" y="966952"/>
            <a:ext cx="8250620" cy="56615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313892"/>
            <a:ext cx="8243248" cy="61861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Табель успеваемости за 4 класс 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д Иван Васил Мелентьев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9" t="11775" r="3975" b="4295"/>
          <a:stretch>
            <a:fillRect/>
          </a:stretch>
        </p:blipFill>
        <p:spPr>
          <a:xfrm>
            <a:off x="666230" y="354543"/>
            <a:ext cx="7945822" cy="54419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845791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Коллектив драмкружка </a:t>
            </a:r>
            <a:br>
              <a:rPr lang="ru-RU" dirty="0" smtClean="0"/>
            </a:br>
            <a:r>
              <a:rPr lang="ru-RU" sz="2000" dirty="0" smtClean="0"/>
              <a:t>(И.Мелентьев –в центре верхнего ряда)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785" y="382137"/>
            <a:ext cx="8311487" cy="6155141"/>
          </a:xfrm>
        </p:spPr>
        <p:txBody>
          <a:bodyPr/>
          <a:lstStyle/>
          <a:p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1928-м Иван уезжает в Свердловск, устраивается работать в вагонные мастерские и одновременно поступает в вечерний музыкальный техникум. По окончании вокального отделения ему рекомендовали продолжить образование в Ленинградской консерватории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консерватории Иван Мелентьев за особые успехи получал стипендию имени А. П. Бородина.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4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Онегин ПИ Чайковский Евгений Онегин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4" t="3703" r="3574" b="9012"/>
          <a:stretch>
            <a:fillRect/>
          </a:stretch>
        </p:blipFill>
        <p:spPr>
          <a:xfrm>
            <a:off x="3909848" y="178676"/>
            <a:ext cx="4288221" cy="647827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807" y="4954137"/>
            <a:ext cx="3126828" cy="1479337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роль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Мариинской опере –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Онегин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35547" y="643719"/>
            <a:ext cx="3126828" cy="2011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1069" y="836263"/>
            <a:ext cx="3630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на третьем курсе он получил приглашение в Мариинский  театр и вскоре Мелентьев получил партию Онегина.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6863" y="5641074"/>
            <a:ext cx="4736456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Ивановна Мелентьева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Мелентьева ТИ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96" y="1282890"/>
            <a:ext cx="5066515" cy="3808274"/>
          </a:xfrm>
        </p:spPr>
      </p:pic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5575110" y="535538"/>
            <a:ext cx="3432412" cy="343217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Свою дочь он не случайно назвал Татьяной. В день её рождения, в 1937 году, он пел именно «Евгения Онегина».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7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6603" y="658368"/>
            <a:ext cx="8570793" cy="471885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1938 по 1967-й Иван Васильевич оставался ведущим солистом Мариинской оперы. Вот несколько названий из его репертуара: «Садко», «</a:t>
            </a:r>
            <a:r>
              <a:rPr lang="ru-RU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Хованщина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«Борис Годунов», «Дон Жуан», «Дубровский», «Декабристы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18288" indent="0">
              <a:buNone/>
            </a:pP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Любимыми ролями были: Онегин, </a:t>
            </a:r>
            <a:r>
              <a:rPr lang="ru-RU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Жермон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Елецкий, Сильвио Фердинанд…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00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245</TotalTime>
  <Words>367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Посвящается году театра в России</vt:lpstr>
      <vt:lpstr>Иван Васильевич мелентьев </vt:lpstr>
      <vt:lpstr>Генеалогическое древо Мелентьевых</vt:lpstr>
      <vt:lpstr>Табель успеваемости за 4 класс </vt:lpstr>
      <vt:lpstr>Коллектив драмкружка  (И.Мелентьев –в центре верхнего ряда)</vt:lpstr>
      <vt:lpstr>В 1928-м Иван уезжает в Свердловск, устраивается работать в вагонные мастерские и одновременно поступает в вечерний музыкальный техникум. По окончании вокального отделения ему рекомендовали продолжить образование в Ленинградской консерватории.  В Ленинградской консерватории Иван Мелентьев за особые успехи получал стипендию имени А. П. Бородина.  </vt:lpstr>
      <vt:lpstr>       Первая роль  в Мариинской опере –  Евгений Онегин</vt:lpstr>
      <vt:lpstr> Татьяна Ивановна Мелентьева</vt:lpstr>
      <vt:lpstr>Презентация PowerPoint</vt:lpstr>
      <vt:lpstr>В роли Елецкого  «Пиковая дама».  (В мундире  князя Потёмкина)</vt:lpstr>
      <vt:lpstr>Пастор     Валентин «Хованщина»    «Фауст»</vt:lpstr>
      <vt:lpstr>Дьяк Щелкалов   Трубецкой «Иван Грозный»   «Декабристы»</vt:lpstr>
      <vt:lpstr>Дон  Жуан     Жорж Жермон «Дон Жуан»    «Травиата»</vt:lpstr>
      <vt:lpstr>Благодарности  за шефские концерты  в госпиталях  и воинских частях во время  Великой отечественной войны. </vt:lpstr>
      <vt:lpstr>Презентация PowerPoint</vt:lpstr>
      <vt:lpstr>Папина дочь - камерная певица Татьяна Мелентьева</vt:lpstr>
      <vt:lpstr>Поёт  Т.И. Мелентьева, Заслуженная артистка России, профессор консерватории  за роялем – С.Б. Вакман, камерная пианистка и педагог.</vt:lpstr>
      <vt:lpstr>Анна Кнайфель (внучка И.В. Мелентьева) - самая востребованная исполнительница на клавишных в берлинских мюзиклах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Зубаиров</dc:creator>
  <cp:lastModifiedBy>Бессарабов Александр Юрьевич</cp:lastModifiedBy>
  <cp:revision>55</cp:revision>
  <dcterms:created xsi:type="dcterms:W3CDTF">2014-12-11T09:29:02Z</dcterms:created>
  <dcterms:modified xsi:type="dcterms:W3CDTF">2019-05-21T10:05:20Z</dcterms:modified>
</cp:coreProperties>
</file>